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4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6" r:id="rId31"/>
    <p:sldId id="284" r:id="rId32"/>
    <p:sldId id="287" r:id="rId33"/>
    <p:sldId id="285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E6D9"/>
    <a:srgbClr val="FF7C80"/>
    <a:srgbClr val="EFA5EC"/>
    <a:srgbClr val="79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-90" y="-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6.png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7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 dpi="0" rotWithShape="1">
                <a:blip xmlns:r="http://schemas.openxmlformats.org/officeDocument/2006/relationships"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blipFill dpi="0" rotWithShape="1">
                <a:blip xmlns:r="http://schemas.openxmlformats.org/officeDocument/2006/relationships"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blipFill dpi="0" rotWithShape="1">
                <a:blip xmlns:r="http://schemas.openxmlformats.org/officeDocument/2006/relationships"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0.35</c:v>
                </c:pt>
                <c:pt idx="2">
                  <c:v>0.65</c:v>
                </c:pt>
                <c:pt idx="3">
                  <c:v>0.78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2221184"/>
        <c:axId val="226753856"/>
      </c:barChart>
      <c:catAx>
        <c:axId val="23222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方正毡笔黑简体" panose="03000509000000000000" pitchFamily="65" charset="-122"/>
                <a:ea typeface="方正毡笔黑简体" panose="03000509000000000000" pitchFamily="65" charset="-122"/>
                <a:cs typeface="+mn-cs"/>
              </a:defRPr>
            </a:pPr>
            <a:endParaRPr lang="zh-CN"/>
          </a:p>
        </c:txPr>
        <c:crossAx val="226753856"/>
        <c:crosses val="autoZero"/>
        <c:auto val="1"/>
        <c:lblAlgn val="ctr"/>
        <c:lblOffset val="100"/>
        <c:noMultiLvlLbl val="0"/>
      </c:catAx>
      <c:valAx>
        <c:axId val="2267538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322211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D2C88-84C5-4703-A005-E1E3DA95909D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1E94-C858-498B-9B94-5BBA1E5F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3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050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073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28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77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52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882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31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8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035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98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57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85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86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248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193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6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46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25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66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384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66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66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6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93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8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26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8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2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3" descr="D:\linde\设计\素材\2 PPT\ppt\34 粉笔论文答辩\9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6" y="484794"/>
            <a:ext cx="608899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2017-02-20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linde\设计\素材\2 PPT\ppt\33 粉笔论文答辩\1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1" y="0"/>
            <a:ext cx="12230101" cy="69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1" Type="http://schemas.openxmlformats.org/officeDocument/2006/relationships/image" Target="../media/image11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image" Target="../media/image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image" Target="../media/image6.png"/><Relationship Id="rId10" Type="http://schemas.openxmlformats.org/officeDocument/2006/relationships/tags" Target="../tags/tag13.xml"/><Relationship Id="rId19" Type="http://schemas.openxmlformats.org/officeDocument/2006/relationships/notesSlide" Target="../notesSlides/notesSlide29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linde\设计\素材\2 PPT\ppt\34 粉笔论文答辩\63758PICPqv_10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82" y="902525"/>
            <a:ext cx="8403909" cy="310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linde\设计\素材\2 PPT\ppt\34 粉笔论文答辩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12" y="1543866"/>
            <a:ext cx="8369290" cy="17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10"/>
          <p:cNvSpPr txBox="1"/>
          <p:nvPr/>
        </p:nvSpPr>
        <p:spPr>
          <a:xfrm>
            <a:off x="1650435" y="1943984"/>
            <a:ext cx="87791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 dirty="0" smtClean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毕业论文</a:t>
            </a:r>
            <a:r>
              <a:rPr lang="zh-CN" altLang="en-US" sz="7100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答辩</a:t>
            </a:r>
            <a:r>
              <a:rPr lang="en-US" altLang="zh-CN" sz="7100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PPT</a:t>
            </a:r>
            <a:endParaRPr lang="zh-CN" altLang="en-US" sz="7100" dirty="0">
              <a:blipFill dpi="0" rotWithShape="1">
                <a:blip r:embed="rId7"/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  <a:cs typeface="Mongolian Baiti" panose="03000500000000000000" pitchFamily="66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09598" y="7821192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16" name="文本框 136"/>
          <p:cNvSpPr txBox="1"/>
          <p:nvPr/>
        </p:nvSpPr>
        <p:spPr>
          <a:xfrm>
            <a:off x="2366947" y="3863587"/>
            <a:ext cx="737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答辩模版</a:t>
            </a:r>
            <a:r>
              <a:rPr lang="en-US" altLang="zh-CN" sz="2400" b="1" dirty="0" smtClean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毕业设计</a:t>
            </a:r>
            <a:r>
              <a:rPr lang="en-US" altLang="zh-CN" sz="2400" b="1" dirty="0" smtClean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学术报告</a:t>
            </a:r>
            <a:r>
              <a:rPr lang="en-US" altLang="zh-CN" sz="2400" b="1" dirty="0" smtClean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开题报告通用动态</a:t>
            </a:r>
            <a:r>
              <a:rPr lang="en-US" altLang="zh-CN" sz="2400" b="1" dirty="0" smtClean="0">
                <a:blipFill dpi="0" rotWithShape="1">
                  <a:blip r:embed="rId7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400" b="1" dirty="0">
              <a:blipFill dpi="0" rotWithShape="1">
                <a:blip r:embed="rId7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6254199" y="5691138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38"/>
          <p:cNvSpPr txBox="1"/>
          <p:nvPr/>
        </p:nvSpPr>
        <p:spPr>
          <a:xfrm>
            <a:off x="3420166" y="522686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2000" b="1" dirty="0" smtClean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：姓名</a:t>
            </a:r>
            <a:endParaRPr lang="zh-CN" altLang="en-US" sz="2000" b="1" dirty="0">
              <a:blipFill dpi="0" rotWithShape="1">
                <a:blip r:embed="rId9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353430" y="5079378"/>
            <a:ext cx="365349" cy="570236"/>
            <a:chOff x="4763" y="15501938"/>
            <a:chExt cx="3094038" cy="4829175"/>
          </a:xfr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28695" y="5055342"/>
            <a:ext cx="396185" cy="565304"/>
            <a:chOff x="33337500" y="3175"/>
            <a:chExt cx="2930525" cy="4181475"/>
          </a:xfr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13417" y="5681880"/>
            <a:ext cx="442542" cy="518302"/>
            <a:chOff x="11055350" y="11304588"/>
            <a:chExt cx="3273426" cy="3833813"/>
          </a:xfr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0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文本框 174"/>
          <p:cNvSpPr txBox="1"/>
          <p:nvPr/>
        </p:nvSpPr>
        <p:spPr>
          <a:xfrm>
            <a:off x="3420166" y="578326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2000" b="1" dirty="0" smtClean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：工业设计</a:t>
            </a:r>
            <a:endParaRPr lang="zh-CN" altLang="en-US" sz="2000" b="1" dirty="0">
              <a:blipFill dpi="0" rotWithShape="1">
                <a:blip r:embed="rId9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175"/>
          <p:cNvSpPr txBox="1"/>
          <p:nvPr/>
        </p:nvSpPr>
        <p:spPr>
          <a:xfrm>
            <a:off x="6805503" y="52029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r>
              <a:rPr lang="zh-CN" altLang="en-US" sz="2000" b="1" dirty="0" smtClean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：王教授</a:t>
            </a:r>
            <a:endParaRPr lang="zh-CN" altLang="en-US" sz="2000" b="1" dirty="0">
              <a:blipFill dpi="0" rotWithShape="1">
                <a:blip r:embed="rId9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176"/>
          <p:cNvSpPr txBox="1"/>
          <p:nvPr/>
        </p:nvSpPr>
        <p:spPr>
          <a:xfrm>
            <a:off x="6805503" y="5756033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 smtClean="0">
                <a:blipFill dpi="0" rotWithShape="1">
                  <a:blip r:embed="rId9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201X·5·16</a:t>
            </a:r>
            <a:endParaRPr lang="zh-CN" altLang="en-US" sz="2000" b="1" dirty="0">
              <a:blipFill dpi="0" rotWithShape="1">
                <a:blip r:embed="rId9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481129" y="5620646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481129" y="617416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866466" y="5603104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866466" y="6180042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大海协奏曲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303.069600000001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773025" y="1134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1"/>
    </mc:Choice>
    <mc:Fallback xmlns="">
      <p:transition spd="slow" advTm="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1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6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8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1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7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8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9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6" grpId="0"/>
      <p:bldP spid="16" grpId="0"/>
      <p:bldP spid="17" grpId="0" animBg="1"/>
      <p:bldP spid="18" grpId="0"/>
      <p:bldP spid="18" grpId="1"/>
      <p:bldP spid="54" grpId="0"/>
      <p:bldP spid="54" grpId="1"/>
      <p:bldP spid="55" grpId="0"/>
      <p:bldP spid="55" grpId="1"/>
      <p:bldP spid="56" grpId="0"/>
      <p:bldP spid="56" grpId="1"/>
    </p:bldLst>
  </p:timing>
  <p:extLst mod="1">
    <p:ext uri="{E180D4A7-C9FB-4DFB-919C-405C955672EB}">
      <p14:showEvtLst xmlns:p14="http://schemas.microsoft.com/office/powerpoint/2010/main">
        <p14:playEvt time="0" objId="6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24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35" name="Oval 11"/>
          <p:cNvSpPr>
            <a:spLocks noChangeArrowheads="1"/>
          </p:cNvSpPr>
          <p:nvPr/>
        </p:nvSpPr>
        <p:spPr bwMode="auto">
          <a:xfrm>
            <a:off x="4821395" y="4144535"/>
            <a:ext cx="830867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4442764" y="3996940"/>
            <a:ext cx="1080000" cy="108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Oval 10"/>
          <p:cNvSpPr>
            <a:spLocks noChangeArrowheads="1"/>
          </p:cNvSpPr>
          <p:nvPr/>
        </p:nvSpPr>
        <p:spPr bwMode="auto">
          <a:xfrm>
            <a:off x="6210343" y="3455836"/>
            <a:ext cx="830389" cy="831238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8" name="Oval 10"/>
          <p:cNvSpPr>
            <a:spLocks noChangeArrowheads="1"/>
          </p:cNvSpPr>
          <p:nvPr/>
        </p:nvSpPr>
        <p:spPr bwMode="auto">
          <a:xfrm>
            <a:off x="6298842" y="3290302"/>
            <a:ext cx="1080000" cy="108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Oval 9"/>
          <p:cNvSpPr>
            <a:spLocks noChangeArrowheads="1"/>
          </p:cNvSpPr>
          <p:nvPr/>
        </p:nvSpPr>
        <p:spPr bwMode="auto">
          <a:xfrm>
            <a:off x="4821873" y="2639072"/>
            <a:ext cx="830389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4439159" y="2427255"/>
            <a:ext cx="1080000" cy="108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Oval 8"/>
          <p:cNvSpPr>
            <a:spLocks noChangeArrowheads="1"/>
          </p:cNvSpPr>
          <p:nvPr/>
        </p:nvSpPr>
        <p:spPr bwMode="auto">
          <a:xfrm>
            <a:off x="6296068" y="1997880"/>
            <a:ext cx="830389" cy="831716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2" name="Oval 8"/>
          <p:cNvSpPr>
            <a:spLocks noChangeArrowheads="1"/>
          </p:cNvSpPr>
          <p:nvPr/>
        </p:nvSpPr>
        <p:spPr bwMode="auto">
          <a:xfrm>
            <a:off x="6383676" y="1846157"/>
            <a:ext cx="1080000" cy="108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Freeform 7"/>
          <p:cNvSpPr>
            <a:spLocks/>
          </p:cNvSpPr>
          <p:nvPr/>
        </p:nvSpPr>
        <p:spPr bwMode="auto">
          <a:xfrm>
            <a:off x="5533157" y="1791405"/>
            <a:ext cx="877744" cy="3360342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Oval 12"/>
          <p:cNvSpPr>
            <a:spLocks noChangeArrowheads="1"/>
          </p:cNvSpPr>
          <p:nvPr/>
        </p:nvSpPr>
        <p:spPr bwMode="auto">
          <a:xfrm>
            <a:off x="5789544" y="2146283"/>
            <a:ext cx="122932" cy="123395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Oval 13"/>
          <p:cNvSpPr>
            <a:spLocks noChangeArrowheads="1"/>
          </p:cNvSpPr>
          <p:nvPr/>
        </p:nvSpPr>
        <p:spPr bwMode="auto">
          <a:xfrm>
            <a:off x="6065065" y="3062653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Oval 14"/>
          <p:cNvSpPr>
            <a:spLocks noChangeArrowheads="1"/>
          </p:cNvSpPr>
          <p:nvPr/>
        </p:nvSpPr>
        <p:spPr bwMode="auto">
          <a:xfrm>
            <a:off x="5782847" y="3754235"/>
            <a:ext cx="122932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Oval 15"/>
          <p:cNvSpPr>
            <a:spLocks noChangeArrowheads="1"/>
          </p:cNvSpPr>
          <p:nvPr/>
        </p:nvSpPr>
        <p:spPr bwMode="auto">
          <a:xfrm>
            <a:off x="6031103" y="4722258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Line 16"/>
          <p:cNvSpPr>
            <a:spLocks noChangeShapeType="1"/>
          </p:cNvSpPr>
          <p:nvPr/>
        </p:nvSpPr>
        <p:spPr bwMode="auto">
          <a:xfrm flipH="1">
            <a:off x="5017990" y="2208459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Line 17"/>
          <p:cNvSpPr>
            <a:spLocks noChangeShapeType="1"/>
          </p:cNvSpPr>
          <p:nvPr/>
        </p:nvSpPr>
        <p:spPr bwMode="auto">
          <a:xfrm flipH="1">
            <a:off x="6188476" y="3123394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 flipH="1">
            <a:off x="4690331" y="3815932"/>
            <a:ext cx="109347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Line 19"/>
          <p:cNvSpPr>
            <a:spLocks noChangeShapeType="1"/>
          </p:cNvSpPr>
          <p:nvPr/>
        </p:nvSpPr>
        <p:spPr bwMode="auto">
          <a:xfrm flipH="1">
            <a:off x="6153079" y="4784434"/>
            <a:ext cx="770597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191437" y="2100144"/>
            <a:ext cx="2247722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38203" y="1846157"/>
            <a:ext cx="1600956" cy="28507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 smtClean="0">
                <a:blipFill>
                  <a:blip r:embed="rId8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研究方法一标题</a:t>
            </a:r>
            <a:endParaRPr lang="zh-CN" altLang="en-US" sz="1400" b="1" dirty="0">
              <a:blipFill>
                <a:blip r:embed="rId8"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29201" y="2222504"/>
            <a:ext cx="2203182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29200" y="1968517"/>
            <a:ext cx="1794809" cy="28507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blipFill>
                  <a:blip r:embed="rId8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研究方法二标题</a:t>
            </a:r>
            <a:endParaRPr lang="zh-CN" altLang="en-US" sz="1400" b="1" dirty="0">
              <a:blipFill>
                <a:blip r:embed="rId8"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31424" y="4255983"/>
            <a:ext cx="2352114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447057" y="4001996"/>
            <a:ext cx="1736481" cy="28507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 smtClean="0">
                <a:blipFill>
                  <a:blip r:embed="rId8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研究方法三标题</a:t>
            </a:r>
            <a:endParaRPr lang="zh-CN" altLang="en-US" sz="1400" b="1" dirty="0">
              <a:blipFill>
                <a:blip r:embed="rId8"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61090" y="4505849"/>
            <a:ext cx="22112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561090" y="4251862"/>
            <a:ext cx="2091229" cy="28507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blipFill>
                  <a:blip r:embed="rId8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研究方法四标题</a:t>
            </a:r>
            <a:endParaRPr lang="zh-CN" altLang="en-US" sz="1400" b="1" dirty="0">
              <a:blipFill>
                <a:blip r:embed="rId8"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6"/>
    </mc:Choice>
    <mc:Fallback xmlns="">
      <p:transition spd="slow" advTm="14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4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5" grpId="0" animBg="1"/>
      <p:bldP spid="36" grpId="0" animBg="1"/>
      <p:bldP spid="36" grpId="1" animBg="1"/>
      <p:bldP spid="37" grpId="0" animBg="1"/>
      <p:bldP spid="38" grpId="0" animBg="1"/>
      <p:bldP spid="38" grpId="1" animBg="1"/>
      <p:bldP spid="39" grpId="0" animBg="1"/>
      <p:bldP spid="40" grpId="0" animBg="1"/>
      <p:bldP spid="40" grpId="1" animBg="1"/>
      <p:bldP spid="41" grpId="0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研究思路</a:t>
            </a:r>
            <a:endParaRPr lang="zh-CN" altLang="en-US" sz="24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377493" y="2346076"/>
            <a:ext cx="3118931" cy="1787948"/>
            <a:chOff x="642910" y="1714682"/>
            <a:chExt cx="2286016" cy="1787948"/>
          </a:xfrm>
        </p:grpSpPr>
        <p:sp>
          <p:nvSpPr>
            <p:cNvPr id="96" name="Rectangle 88"/>
            <p:cNvSpPr/>
            <p:nvPr/>
          </p:nvSpPr>
          <p:spPr>
            <a:xfrm>
              <a:off x="642910" y="2025302"/>
              <a:ext cx="22860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97" name="Rectangle 89"/>
            <p:cNvSpPr/>
            <p:nvPr/>
          </p:nvSpPr>
          <p:spPr>
            <a:xfrm>
              <a:off x="642910" y="1714682"/>
              <a:ext cx="2264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 smtClean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Strength</a:t>
              </a:r>
              <a:endParaRPr lang="en-US" sz="1600" b="1" dirty="0">
                <a:solidFill>
                  <a:schemeClr val="bg1"/>
                </a:solidFill>
                <a:latin typeface="Lao UI" panose="020B0502040204020203" pitchFamily="34" charset="0"/>
                <a:ea typeface="Open Sans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377493" y="3774836"/>
            <a:ext cx="3118931" cy="1227324"/>
            <a:chOff x="-190005" y="3143442"/>
            <a:chExt cx="3118931" cy="1227324"/>
          </a:xfrm>
        </p:grpSpPr>
        <p:sp>
          <p:nvSpPr>
            <p:cNvPr id="99" name="Rectangle 90"/>
            <p:cNvSpPr/>
            <p:nvPr/>
          </p:nvSpPr>
          <p:spPr>
            <a:xfrm>
              <a:off x="-190005" y="3447436"/>
              <a:ext cx="311893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0" name="Rectangle 91"/>
            <p:cNvSpPr/>
            <p:nvPr/>
          </p:nvSpPr>
          <p:spPr>
            <a:xfrm>
              <a:off x="642910" y="3143442"/>
              <a:ext cx="226438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Opportunity</a:t>
              </a:r>
              <a:endParaRPr lang="en-US" sz="1400" b="1" dirty="0">
                <a:solidFill>
                  <a:schemeClr val="bg1"/>
                </a:solidFill>
                <a:latin typeface="Lao UI" panose="020B0502040204020203" pitchFamily="34" charset="0"/>
                <a:ea typeface="Open Sans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782572" y="3810461"/>
            <a:ext cx="3202058" cy="1198325"/>
            <a:chOff x="6215074" y="3179067"/>
            <a:chExt cx="3202058" cy="1198325"/>
          </a:xfrm>
        </p:grpSpPr>
        <p:sp>
          <p:nvSpPr>
            <p:cNvPr id="102" name="Rectangle 92"/>
            <p:cNvSpPr/>
            <p:nvPr/>
          </p:nvSpPr>
          <p:spPr>
            <a:xfrm>
              <a:off x="6215074" y="3454062"/>
              <a:ext cx="32020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3" name="Rectangle 93"/>
            <p:cNvSpPr/>
            <p:nvPr/>
          </p:nvSpPr>
          <p:spPr>
            <a:xfrm>
              <a:off x="6215074" y="3179067"/>
              <a:ext cx="228601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Threats</a:t>
              </a:r>
              <a:endParaRPr lang="en-US" sz="1400" b="1" dirty="0">
                <a:solidFill>
                  <a:schemeClr val="bg1"/>
                </a:solidFill>
                <a:latin typeface="Lao UI" panose="020B0502040204020203" pitchFamily="34" charset="0"/>
                <a:ea typeface="Open Sans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782571" y="2393576"/>
            <a:ext cx="3202059" cy="1226206"/>
            <a:chOff x="6215073" y="1762182"/>
            <a:chExt cx="3202059" cy="1226206"/>
          </a:xfrm>
        </p:grpSpPr>
        <p:sp>
          <p:nvSpPr>
            <p:cNvPr id="105" name="Rectangle 94"/>
            <p:cNvSpPr/>
            <p:nvPr/>
          </p:nvSpPr>
          <p:spPr>
            <a:xfrm>
              <a:off x="6215073" y="2065058"/>
              <a:ext cx="320205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</a:rPr>
                <a:t>复制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6" name="Rectangle 95"/>
            <p:cNvSpPr/>
            <p:nvPr/>
          </p:nvSpPr>
          <p:spPr>
            <a:xfrm>
              <a:off x="6215074" y="1762182"/>
              <a:ext cx="228601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Weakness</a:t>
              </a:r>
              <a:endParaRPr lang="en-US" sz="1400" b="1" dirty="0">
                <a:solidFill>
                  <a:schemeClr val="bg1"/>
                </a:solidFill>
                <a:latin typeface="Lao UI" panose="020B0502040204020203" pitchFamily="34" charset="0"/>
                <a:ea typeface="Open Sans" pitchFamily="34" charset="0"/>
                <a:cs typeface="Lao UI" panose="020B0502040204020203" pitchFamily="34" charset="0"/>
              </a:endParaRPr>
            </a:p>
          </p:txBody>
        </p:sp>
      </p:grpSp>
      <p:sp>
        <p:nvSpPr>
          <p:cNvPr id="107" name="十字箭头 106"/>
          <p:cNvSpPr/>
          <p:nvPr/>
        </p:nvSpPr>
        <p:spPr>
          <a:xfrm>
            <a:off x="4688631" y="2131574"/>
            <a:ext cx="3054850" cy="3054850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8" name="组合 107"/>
          <p:cNvGrpSpPr/>
          <p:nvPr/>
        </p:nvGrpSpPr>
        <p:grpSpPr>
          <a:xfrm>
            <a:off x="4887197" y="2330139"/>
            <a:ext cx="1221940" cy="1221940"/>
            <a:chOff x="3319699" y="1698745"/>
            <a:chExt cx="1221940" cy="1221940"/>
          </a:xfrm>
        </p:grpSpPr>
        <p:sp>
          <p:nvSpPr>
            <p:cNvPr id="109" name="任意多边形 108"/>
            <p:cNvSpPr/>
            <p:nvPr/>
          </p:nvSpPr>
          <p:spPr>
            <a:xfrm>
              <a:off x="3319699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/>
                <a:t> </a:t>
              </a:r>
              <a:endParaRPr lang="en-US" sz="1000" kern="1200" dirty="0"/>
            </a:p>
          </p:txBody>
        </p:sp>
        <p:sp>
          <p:nvSpPr>
            <p:cNvPr id="110" name="Rectangle 17"/>
            <p:cNvSpPr/>
            <p:nvPr/>
          </p:nvSpPr>
          <p:spPr>
            <a:xfrm>
              <a:off x="3428992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</a:t>
              </a:r>
              <a:endParaRPr lang="en-US" sz="60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322976" y="2330139"/>
            <a:ext cx="1221940" cy="1221940"/>
            <a:chOff x="4755478" y="1698745"/>
            <a:chExt cx="1221940" cy="1221940"/>
          </a:xfrm>
        </p:grpSpPr>
        <p:sp>
          <p:nvSpPr>
            <p:cNvPr id="112" name="任意多边形 111"/>
            <p:cNvSpPr/>
            <p:nvPr/>
          </p:nvSpPr>
          <p:spPr>
            <a:xfrm>
              <a:off x="4755478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/>
                <a:t> </a:t>
              </a:r>
              <a:endParaRPr lang="en-US" sz="1000" kern="1200" dirty="0"/>
            </a:p>
          </p:txBody>
        </p:sp>
        <p:sp>
          <p:nvSpPr>
            <p:cNvPr id="113" name="Rectangle 18"/>
            <p:cNvSpPr/>
            <p:nvPr/>
          </p:nvSpPr>
          <p:spPr>
            <a:xfrm>
              <a:off x="4929190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</a:t>
              </a:r>
              <a:endParaRPr lang="en-US" sz="60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4887197" y="3765918"/>
            <a:ext cx="1221940" cy="1221940"/>
            <a:chOff x="3319699" y="3134524"/>
            <a:chExt cx="1221940" cy="1221940"/>
          </a:xfrm>
        </p:grpSpPr>
        <p:sp>
          <p:nvSpPr>
            <p:cNvPr id="115" name="任意多边形 114"/>
            <p:cNvSpPr/>
            <p:nvPr/>
          </p:nvSpPr>
          <p:spPr>
            <a:xfrm>
              <a:off x="3319699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/>
                <a:t> </a:t>
              </a:r>
              <a:endParaRPr lang="en-US" sz="1000" kern="1200" dirty="0"/>
            </a:p>
          </p:txBody>
        </p:sp>
        <p:sp>
          <p:nvSpPr>
            <p:cNvPr id="116" name="Rectangle 19"/>
            <p:cNvSpPr/>
            <p:nvPr/>
          </p:nvSpPr>
          <p:spPr>
            <a:xfrm>
              <a:off x="3428992" y="321469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</a:t>
              </a:r>
              <a:endParaRPr lang="en-US" sz="60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6322976" y="3765918"/>
            <a:ext cx="1221940" cy="1221940"/>
            <a:chOff x="4755478" y="3134524"/>
            <a:chExt cx="1221940" cy="1221940"/>
          </a:xfrm>
        </p:grpSpPr>
        <p:sp>
          <p:nvSpPr>
            <p:cNvPr id="118" name="任意多边形 117"/>
            <p:cNvSpPr/>
            <p:nvPr/>
          </p:nvSpPr>
          <p:spPr>
            <a:xfrm>
              <a:off x="4755478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/>
                <a:t> </a:t>
              </a:r>
              <a:endParaRPr lang="en-US" sz="1000" kern="1200" dirty="0"/>
            </a:p>
          </p:txBody>
        </p:sp>
        <p:sp>
          <p:nvSpPr>
            <p:cNvPr id="119" name="Rectangle 20"/>
            <p:cNvSpPr/>
            <p:nvPr/>
          </p:nvSpPr>
          <p:spPr>
            <a:xfrm>
              <a:off x="4929190" y="3286130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</a:t>
              </a:r>
              <a:endParaRPr lang="en-US" sz="60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9"/>
    </mc:Choice>
    <mc:Fallback xmlns="">
      <p:transition spd="slow" advTm="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研究方案可行性说明</a:t>
            </a:r>
            <a:endParaRPr lang="zh-CN" altLang="en-US" sz="24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7" name="Right Arrow 34"/>
          <p:cNvSpPr/>
          <p:nvPr/>
        </p:nvSpPr>
        <p:spPr>
          <a:xfrm>
            <a:off x="5342752" y="2733174"/>
            <a:ext cx="884567" cy="318321"/>
          </a:xfrm>
          <a:prstGeom prst="rightArrow">
            <a:avLst>
              <a:gd name="adj1" fmla="val 19124"/>
              <a:gd name="adj2" fmla="val 50000"/>
            </a:avLst>
          </a:prstGeom>
          <a:solidFill>
            <a:srgbClr val="FFA9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Right Arrow 35"/>
          <p:cNvSpPr/>
          <p:nvPr/>
        </p:nvSpPr>
        <p:spPr>
          <a:xfrm flipH="1">
            <a:off x="5342752" y="2518860"/>
            <a:ext cx="884567" cy="318321"/>
          </a:xfrm>
          <a:prstGeom prst="rightArrow">
            <a:avLst>
              <a:gd name="adj1" fmla="val 19124"/>
              <a:gd name="adj2" fmla="val 50000"/>
            </a:avLst>
          </a:prstGeom>
          <a:solidFill>
            <a:srgbClr val="FC83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43529" y="1533821"/>
            <a:ext cx="3357586" cy="2691667"/>
            <a:chOff x="928662" y="1571618"/>
            <a:chExt cx="2714644" cy="2176241"/>
          </a:xfrm>
        </p:grpSpPr>
        <p:sp>
          <p:nvSpPr>
            <p:cNvPr id="20" name="Isosceles Triangle 2"/>
            <p:cNvSpPr/>
            <p:nvPr/>
          </p:nvSpPr>
          <p:spPr>
            <a:xfrm>
              <a:off x="928662" y="1571618"/>
              <a:ext cx="1103218" cy="181116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FA9F8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41"/>
            <p:cNvSpPr/>
            <p:nvPr/>
          </p:nvSpPr>
          <p:spPr>
            <a:xfrm>
              <a:off x="1162076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90%</a:t>
              </a:r>
            </a:p>
          </p:txBody>
        </p:sp>
        <p:sp>
          <p:nvSpPr>
            <p:cNvPr id="22" name="Isosceles Triangle 2"/>
            <p:cNvSpPr/>
            <p:nvPr/>
          </p:nvSpPr>
          <p:spPr>
            <a:xfrm>
              <a:off x="1509738" y="2228414"/>
              <a:ext cx="1028743" cy="115437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C838C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42"/>
            <p:cNvSpPr/>
            <p:nvPr/>
          </p:nvSpPr>
          <p:spPr>
            <a:xfrm>
              <a:off x="1733580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50%</a:t>
              </a:r>
            </a:p>
          </p:txBody>
        </p:sp>
        <p:sp>
          <p:nvSpPr>
            <p:cNvPr id="24" name="Isosceles Triangle 2"/>
            <p:cNvSpPr/>
            <p:nvPr/>
          </p:nvSpPr>
          <p:spPr>
            <a:xfrm>
              <a:off x="2014828" y="2071684"/>
              <a:ext cx="1199470" cy="131110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BFA9A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43"/>
            <p:cNvSpPr/>
            <p:nvPr/>
          </p:nvSpPr>
          <p:spPr>
            <a:xfrm>
              <a:off x="2305084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65%</a:t>
              </a:r>
            </a:p>
          </p:txBody>
        </p:sp>
        <p:sp>
          <p:nvSpPr>
            <p:cNvPr id="26" name="Isosceles Triangle 2"/>
            <p:cNvSpPr/>
            <p:nvPr/>
          </p:nvSpPr>
          <p:spPr>
            <a:xfrm>
              <a:off x="2614563" y="2357436"/>
              <a:ext cx="1028743" cy="1025352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8AE0D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44"/>
            <p:cNvSpPr/>
            <p:nvPr/>
          </p:nvSpPr>
          <p:spPr>
            <a:xfrm>
              <a:off x="2876588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40%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86999" y="1533821"/>
            <a:ext cx="3357586" cy="2691667"/>
            <a:chOff x="5572132" y="1571618"/>
            <a:chExt cx="2714644" cy="2176241"/>
          </a:xfrm>
        </p:grpSpPr>
        <p:sp>
          <p:nvSpPr>
            <p:cNvPr id="29" name="Isosceles Triangle 2"/>
            <p:cNvSpPr/>
            <p:nvPr/>
          </p:nvSpPr>
          <p:spPr>
            <a:xfrm>
              <a:off x="5572132" y="1571618"/>
              <a:ext cx="1103218" cy="181116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FA9F8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64"/>
            <p:cNvSpPr/>
            <p:nvPr/>
          </p:nvSpPr>
          <p:spPr>
            <a:xfrm>
              <a:off x="5734108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90%</a:t>
              </a:r>
            </a:p>
          </p:txBody>
        </p:sp>
        <p:sp>
          <p:nvSpPr>
            <p:cNvPr id="31" name="Isosceles Triangle 2"/>
            <p:cNvSpPr/>
            <p:nvPr/>
          </p:nvSpPr>
          <p:spPr>
            <a:xfrm>
              <a:off x="6153208" y="2214560"/>
              <a:ext cx="1028743" cy="116822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C838C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65"/>
            <p:cNvSpPr/>
            <p:nvPr/>
          </p:nvSpPr>
          <p:spPr>
            <a:xfrm>
              <a:off x="6305612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50%</a:t>
              </a:r>
            </a:p>
          </p:txBody>
        </p:sp>
        <p:sp>
          <p:nvSpPr>
            <p:cNvPr id="33" name="Isosceles Triangle 2"/>
            <p:cNvSpPr/>
            <p:nvPr/>
          </p:nvSpPr>
          <p:spPr>
            <a:xfrm>
              <a:off x="6658298" y="2071684"/>
              <a:ext cx="1199470" cy="131110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FBFA9A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66"/>
            <p:cNvSpPr/>
            <p:nvPr/>
          </p:nvSpPr>
          <p:spPr>
            <a:xfrm>
              <a:off x="6877116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65%</a:t>
              </a:r>
            </a:p>
          </p:txBody>
        </p:sp>
        <p:sp>
          <p:nvSpPr>
            <p:cNvPr id="35" name="Isosceles Triangle 2"/>
            <p:cNvSpPr/>
            <p:nvPr/>
          </p:nvSpPr>
          <p:spPr>
            <a:xfrm>
              <a:off x="7258033" y="1714494"/>
              <a:ext cx="1028743" cy="166829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" fmla="*/ 0 w 1278647"/>
                <a:gd name="connsiteY0" fmla="*/ 1102284 h 1102284"/>
                <a:gd name="connsiteX1" fmla="*/ 639324 w 1278647"/>
                <a:gd name="connsiteY1" fmla="*/ 2 h 1102284"/>
                <a:gd name="connsiteX2" fmla="*/ 1278647 w 1278647"/>
                <a:gd name="connsiteY2" fmla="*/ 1102284 h 1102284"/>
                <a:gd name="connsiteX3" fmla="*/ 0 w 1278647"/>
                <a:gd name="connsiteY3" fmla="*/ 1102284 h 110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rgbClr val="8AE0D4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Rectangle 67"/>
            <p:cNvSpPr/>
            <p:nvPr/>
          </p:nvSpPr>
          <p:spPr>
            <a:xfrm>
              <a:off x="7448620" y="3499018"/>
              <a:ext cx="439619" cy="248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rPr>
                <a:t>40%</a:t>
              </a:r>
            </a:p>
          </p:txBody>
        </p:sp>
      </p:grpSp>
      <p:sp>
        <p:nvSpPr>
          <p:cNvPr id="37" name="Rectangle 64"/>
          <p:cNvSpPr/>
          <p:nvPr/>
        </p:nvSpPr>
        <p:spPr>
          <a:xfrm>
            <a:off x="5506745" y="228455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 smtClean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2014</a:t>
            </a:r>
            <a:endParaRPr lang="en-US" dirty="0">
              <a:solidFill>
                <a:srgbClr val="FFFFFF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Rectangle 64"/>
          <p:cNvSpPr/>
          <p:nvPr/>
        </p:nvSpPr>
        <p:spPr>
          <a:xfrm>
            <a:off x="5459245" y="306989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 smtClean="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2015</a:t>
            </a:r>
            <a:endParaRPr lang="en-US" dirty="0">
              <a:solidFill>
                <a:srgbClr val="FFFFFF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85167" y="4717141"/>
            <a:ext cx="3258328" cy="606805"/>
            <a:chOff x="928662" y="3910468"/>
            <a:chExt cx="2028878" cy="377842"/>
          </a:xfrm>
          <a:solidFill>
            <a:srgbClr val="FC838C"/>
          </a:solidFill>
        </p:grpSpPr>
        <p:grpSp>
          <p:nvGrpSpPr>
            <p:cNvPr id="40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1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2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3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4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5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6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7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8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9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70" name="Rectangle 41"/>
          <p:cNvSpPr/>
          <p:nvPr/>
        </p:nvSpPr>
        <p:spPr>
          <a:xfrm>
            <a:off x="4188181" y="41631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 smtClean="0">
                <a:solidFill>
                  <a:srgbClr val="FFFFFF"/>
                </a:solidFill>
                <a:latin typeface="Arial"/>
                <a:ea typeface="Open Sans" pitchFamily="34" charset="0"/>
                <a:cs typeface="Open Sans" pitchFamily="34" charset="0"/>
              </a:rPr>
              <a:t>90%</a:t>
            </a:r>
            <a:endParaRPr lang="en-US" dirty="0">
              <a:solidFill>
                <a:srgbClr val="FFFFFF"/>
              </a:solidFill>
              <a:latin typeface="Arial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777069" y="4656978"/>
            <a:ext cx="3122936" cy="607059"/>
            <a:chOff x="5703446" y="3914891"/>
            <a:chExt cx="1944572" cy="378000"/>
          </a:xfrm>
        </p:grpSpPr>
        <p:grpSp>
          <p:nvGrpSpPr>
            <p:cNvPr id="72" name="Group 302"/>
            <p:cNvGrpSpPr>
              <a:grpSpLocks noChangeAspect="1"/>
            </p:cNvGrpSpPr>
            <p:nvPr/>
          </p:nvGrpSpPr>
          <p:grpSpPr>
            <a:xfrm>
              <a:off x="5703446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100" name="Oval 58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01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3" name="Group 302"/>
            <p:cNvGrpSpPr>
              <a:grpSpLocks noChangeAspect="1"/>
            </p:cNvGrpSpPr>
            <p:nvPr/>
          </p:nvGrpSpPr>
          <p:grpSpPr>
            <a:xfrm>
              <a:off x="5900035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8" name="Oval 73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9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4" name="Group 302"/>
            <p:cNvGrpSpPr>
              <a:grpSpLocks noChangeAspect="1"/>
            </p:cNvGrpSpPr>
            <p:nvPr/>
          </p:nvGrpSpPr>
          <p:grpSpPr>
            <a:xfrm>
              <a:off x="6096624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6" name="Oval 76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7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5" name="Group 302"/>
            <p:cNvGrpSpPr>
              <a:grpSpLocks noChangeAspect="1"/>
            </p:cNvGrpSpPr>
            <p:nvPr/>
          </p:nvGrpSpPr>
          <p:grpSpPr>
            <a:xfrm>
              <a:off x="6293213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4" name="Oval 79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6" name="Group 302"/>
            <p:cNvGrpSpPr>
              <a:grpSpLocks noChangeAspect="1"/>
            </p:cNvGrpSpPr>
            <p:nvPr/>
          </p:nvGrpSpPr>
          <p:grpSpPr>
            <a:xfrm>
              <a:off x="6489802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2" name="Oval 8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7" name="Group 302"/>
            <p:cNvGrpSpPr>
              <a:grpSpLocks noChangeAspect="1"/>
            </p:cNvGrpSpPr>
            <p:nvPr/>
          </p:nvGrpSpPr>
          <p:grpSpPr>
            <a:xfrm>
              <a:off x="6686391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90" name="Oval 58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1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8" name="Group 302"/>
            <p:cNvGrpSpPr>
              <a:grpSpLocks noChangeAspect="1"/>
            </p:cNvGrpSpPr>
            <p:nvPr/>
          </p:nvGrpSpPr>
          <p:grpSpPr>
            <a:xfrm>
              <a:off x="6882980" y="3914891"/>
              <a:ext cx="175272" cy="378000"/>
              <a:chOff x="6138760" y="4271257"/>
              <a:chExt cx="97227" cy="209688"/>
            </a:xfrm>
            <a:solidFill>
              <a:srgbClr val="FFA9F8"/>
            </a:solidFill>
          </p:grpSpPr>
          <p:sp>
            <p:nvSpPr>
              <p:cNvPr id="88" name="Oval 73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9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9" name="Group 302"/>
            <p:cNvGrpSpPr>
              <a:grpSpLocks noChangeAspect="1"/>
            </p:cNvGrpSpPr>
            <p:nvPr/>
          </p:nvGrpSpPr>
          <p:grpSpPr>
            <a:xfrm>
              <a:off x="7079569" y="3914891"/>
              <a:ext cx="175272" cy="378000"/>
              <a:chOff x="6138760" y="4271257"/>
              <a:chExt cx="97227" cy="209688"/>
            </a:xfrm>
            <a:solidFill>
              <a:srgbClr val="FFFFFF">
                <a:lumMod val="85000"/>
              </a:srgbClr>
            </a:solidFill>
          </p:grpSpPr>
          <p:sp>
            <p:nvSpPr>
              <p:cNvPr id="86" name="Oval 76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7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80" name="Group 302"/>
            <p:cNvGrpSpPr>
              <a:grpSpLocks noChangeAspect="1"/>
            </p:cNvGrpSpPr>
            <p:nvPr/>
          </p:nvGrpSpPr>
          <p:grpSpPr>
            <a:xfrm>
              <a:off x="7276158" y="3914891"/>
              <a:ext cx="175272" cy="378000"/>
              <a:chOff x="6138760" y="4271257"/>
              <a:chExt cx="97227" cy="209688"/>
            </a:xfrm>
            <a:solidFill>
              <a:srgbClr val="FFFFFF">
                <a:lumMod val="85000"/>
              </a:srgbClr>
            </a:solidFill>
          </p:grpSpPr>
          <p:sp>
            <p:nvSpPr>
              <p:cNvPr id="84" name="Oval 79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81" name="Group 302"/>
            <p:cNvGrpSpPr>
              <a:grpSpLocks noChangeAspect="1"/>
            </p:cNvGrpSpPr>
            <p:nvPr/>
          </p:nvGrpSpPr>
          <p:grpSpPr>
            <a:xfrm>
              <a:off x="7472746" y="3914891"/>
              <a:ext cx="175272" cy="378000"/>
              <a:chOff x="6138760" y="4271257"/>
              <a:chExt cx="97227" cy="209688"/>
            </a:xfrm>
            <a:solidFill>
              <a:srgbClr val="FFFFFF">
                <a:lumMod val="85000"/>
              </a:srgbClr>
            </a:solidFill>
          </p:grpSpPr>
          <p:sp>
            <p:nvSpPr>
              <p:cNvPr id="82" name="Oval 8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3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102" name="Rectangle 41"/>
          <p:cNvSpPr/>
          <p:nvPr/>
        </p:nvSpPr>
        <p:spPr>
          <a:xfrm>
            <a:off x="8830578" y="41631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>
                <a:solidFill>
                  <a:srgbClr val="FFFFFF"/>
                </a:solidFill>
                <a:latin typeface="Arial"/>
                <a:ea typeface="Open Sans" pitchFamily="34" charset="0"/>
                <a:cs typeface="Open Sans" pitchFamily="34" charset="0"/>
              </a:rPr>
              <a:t>7</a:t>
            </a:r>
            <a:r>
              <a:rPr lang="en-US" dirty="0" smtClean="0">
                <a:solidFill>
                  <a:srgbClr val="FFFFFF"/>
                </a:solidFill>
                <a:latin typeface="Arial"/>
                <a:ea typeface="Open Sans" pitchFamily="34" charset="0"/>
                <a:cs typeface="Open Sans" pitchFamily="34" charset="0"/>
              </a:rPr>
              <a:t>0%</a:t>
            </a:r>
            <a:endParaRPr lang="en-US" dirty="0">
              <a:solidFill>
                <a:srgbClr val="FFFFFF"/>
              </a:solidFill>
              <a:latin typeface="Arial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3" name="文本框 59"/>
          <p:cNvSpPr txBox="1"/>
          <p:nvPr/>
        </p:nvSpPr>
        <p:spPr>
          <a:xfrm>
            <a:off x="6594038" y="5279458"/>
            <a:ext cx="3678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04" name="文本框 59"/>
          <p:cNvSpPr txBox="1"/>
          <p:nvPr/>
        </p:nvSpPr>
        <p:spPr>
          <a:xfrm>
            <a:off x="1942902" y="5302354"/>
            <a:ext cx="3678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7"/>
    </mc:Choice>
    <mc:Fallback xmlns="">
      <p:transition spd="slow" advTm="11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7" grpId="0" animBg="1"/>
      <p:bldP spid="18" grpId="0" animBg="1"/>
      <p:bldP spid="37" grpId="0"/>
      <p:bldP spid="38" grpId="0"/>
      <p:bldP spid="70" grpId="0"/>
      <p:bldP spid="102" grpId="0"/>
      <p:bldP spid="103" grpId="0"/>
      <p:bldP spid="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实验结果综述</a:t>
            </a:r>
            <a:endParaRPr lang="zh-CN" altLang="en-US" sz="24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233042" y="1888818"/>
            <a:ext cx="3830410" cy="383040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319833" y="1975717"/>
            <a:ext cx="3656412" cy="3656406"/>
            <a:chOff x="3047429" y="1323744"/>
            <a:chExt cx="2783847" cy="2783844"/>
          </a:xfrm>
          <a:effectLst/>
        </p:grpSpPr>
        <p:sp>
          <p:nvSpPr>
            <p:cNvPr id="21" name="椭圆 11"/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11"/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11"/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11"/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标题层"/>
          <p:cNvSpPr txBox="1"/>
          <p:nvPr/>
        </p:nvSpPr>
        <p:spPr bwMode="auto">
          <a:xfrm>
            <a:off x="4521428" y="2432995"/>
            <a:ext cx="811336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6" name="标题层"/>
          <p:cNvSpPr txBox="1"/>
          <p:nvPr/>
        </p:nvSpPr>
        <p:spPr bwMode="auto">
          <a:xfrm>
            <a:off x="6859574" y="2439607"/>
            <a:ext cx="811336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7" name="标题层"/>
          <p:cNvSpPr txBox="1"/>
          <p:nvPr/>
        </p:nvSpPr>
        <p:spPr bwMode="auto">
          <a:xfrm>
            <a:off x="6747592" y="4572285"/>
            <a:ext cx="811336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8" name="标题层"/>
          <p:cNvSpPr txBox="1"/>
          <p:nvPr/>
        </p:nvSpPr>
        <p:spPr bwMode="auto">
          <a:xfrm>
            <a:off x="4604409" y="4596231"/>
            <a:ext cx="811336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996384" y="2812064"/>
            <a:ext cx="621393" cy="1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30" name="矩形 29"/>
          <p:cNvSpPr/>
          <p:nvPr/>
        </p:nvSpPr>
        <p:spPr>
          <a:xfrm>
            <a:off x="1520195" y="2514994"/>
            <a:ext cx="2647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随着计算机技术的发展及印刷技术的进步，平面设计在视觉感观领域的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表现和应用也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越来越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丰富。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574103" y="2818676"/>
            <a:ext cx="621393" cy="1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32" name="矩形 31"/>
          <p:cNvSpPr/>
          <p:nvPr/>
        </p:nvSpPr>
        <p:spPr>
          <a:xfrm>
            <a:off x="7988485" y="2521606"/>
            <a:ext cx="2647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随着计算机技术的发展及印刷技术的进步，平面设计在视觉感观领域的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表现和应用也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越来越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丰富。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462121" y="4888375"/>
            <a:ext cx="621393" cy="1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34" name="矩形 33"/>
          <p:cNvSpPr/>
          <p:nvPr/>
        </p:nvSpPr>
        <p:spPr>
          <a:xfrm>
            <a:off x="7876503" y="4591305"/>
            <a:ext cx="2647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随着计算机技术的发展及印刷技术的进步，平面设计在视觉感观领域的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表现和应用也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越来越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丰富。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4079365" y="4912321"/>
            <a:ext cx="621393" cy="1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36" name="矩形 35"/>
          <p:cNvSpPr/>
          <p:nvPr/>
        </p:nvSpPr>
        <p:spPr>
          <a:xfrm>
            <a:off x="1603176" y="4615251"/>
            <a:ext cx="2647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随着计算机技术的发展及印刷技术的进步，平面设计在视觉感观领域的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表现和应用也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越来越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丰富。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7"/>
    </mc:Choice>
    <mc:Fallback xmlns="">
      <p:transition spd="slow" advTm="3877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30" grpId="0"/>
          <p:bldP spid="32" grpId="0"/>
          <p:bldP spid="34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30" grpId="0"/>
          <p:bldP spid="32" grpId="0"/>
          <p:bldP spid="34" grpId="0"/>
          <p:bldP spid="3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58912" y="3213303"/>
            <a:ext cx="204811" cy="1738490"/>
            <a:chOff x="6962660" y="2067973"/>
            <a:chExt cx="200967" cy="1705866"/>
          </a:xfrm>
          <a:solidFill>
            <a:srgbClr val="F2F2F2"/>
          </a:solidFill>
        </p:grpSpPr>
        <p:cxnSp>
          <p:nvCxnSpPr>
            <p:cNvPr id="8" name="直接连接符 7"/>
            <p:cNvCxnSpPr>
              <a:endCxn id="12" idx="4"/>
            </p:cNvCxnSpPr>
            <p:nvPr/>
          </p:nvCxnSpPr>
          <p:spPr>
            <a:xfrm>
              <a:off x="7063143" y="2219103"/>
              <a:ext cx="1" cy="1554736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3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关键技术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50336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实践难点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5" name="矩形 122"/>
          <p:cNvSpPr>
            <a:spLocks noChangeArrowheads="1"/>
          </p:cNvSpPr>
          <p:nvPr/>
        </p:nvSpPr>
        <p:spPr bwMode="auto">
          <a:xfrm>
            <a:off x="50336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市场</a:t>
            </a: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调研分析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6" name="矩形 122"/>
          <p:cNvSpPr>
            <a:spLocks noChangeArrowheads="1"/>
          </p:cNvSpPr>
          <p:nvPr/>
        </p:nvSpPr>
        <p:spPr bwMode="auto">
          <a:xfrm>
            <a:off x="50336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案例对比分析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09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组合 109"/>
          <p:cNvGrpSpPr/>
          <p:nvPr/>
        </p:nvGrpSpPr>
        <p:grpSpPr>
          <a:xfrm>
            <a:off x="3115032" y="1868933"/>
            <a:ext cx="6065739" cy="777356"/>
            <a:chOff x="3818511" y="1084860"/>
            <a:chExt cx="3633809" cy="483501"/>
          </a:xfrm>
        </p:grpSpPr>
        <p:grpSp>
          <p:nvGrpSpPr>
            <p:cNvPr id="111" name="组合 110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14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rgbClr val="FF7C80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5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2" name="矩形 111"/>
            <p:cNvSpPr/>
            <p:nvPr/>
          </p:nvSpPr>
          <p:spPr>
            <a:xfrm>
              <a:off x="5113128" y="1090141"/>
              <a:ext cx="2339192" cy="4594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关键技术与难点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03</a:t>
              </a:r>
              <a:endParaRPr lang="zh-CN" altLang="en-US" sz="40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7"/>
    </mc:Choice>
    <mc:Fallback xmlns="">
      <p:transition spd="slow" advTm="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关键技术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5224259" y="2327576"/>
            <a:ext cx="2495414" cy="2272873"/>
            <a:chOff x="5615965" y="1986672"/>
            <a:chExt cx="2670175" cy="2432050"/>
          </a:xfrm>
        </p:grpSpPr>
        <p:sp>
          <p:nvSpPr>
            <p:cNvPr id="74" name="Freeform 53"/>
            <p:cNvSpPr/>
            <p:nvPr/>
          </p:nvSpPr>
          <p:spPr bwMode="auto">
            <a:xfrm>
              <a:off x="6508140" y="1986672"/>
              <a:ext cx="885825" cy="2432050"/>
            </a:xfrm>
            <a:custGeom>
              <a:avLst/>
              <a:gdLst>
                <a:gd name="T0" fmla="*/ 231 w 236"/>
                <a:gd name="T1" fmla="*/ 324 h 647"/>
                <a:gd name="T2" fmla="*/ 225 w 236"/>
                <a:gd name="T3" fmla="*/ 324 h 647"/>
                <a:gd name="T4" fmla="*/ 193 w 236"/>
                <a:gd name="T5" fmla="*/ 547 h 647"/>
                <a:gd name="T6" fmla="*/ 158 w 236"/>
                <a:gd name="T7" fmla="*/ 613 h 647"/>
                <a:gd name="T8" fmla="*/ 138 w 236"/>
                <a:gd name="T9" fmla="*/ 631 h 647"/>
                <a:gd name="T10" fmla="*/ 118 w 236"/>
                <a:gd name="T11" fmla="*/ 636 h 647"/>
                <a:gd name="T12" fmla="*/ 98 w 236"/>
                <a:gd name="T13" fmla="*/ 631 h 647"/>
                <a:gd name="T14" fmla="*/ 64 w 236"/>
                <a:gd name="T15" fmla="*/ 593 h 647"/>
                <a:gd name="T16" fmla="*/ 25 w 236"/>
                <a:gd name="T17" fmla="*/ 481 h 647"/>
                <a:gd name="T18" fmla="*/ 11 w 236"/>
                <a:gd name="T19" fmla="*/ 324 h 647"/>
                <a:gd name="T20" fmla="*/ 43 w 236"/>
                <a:gd name="T21" fmla="*/ 101 h 647"/>
                <a:gd name="T22" fmla="*/ 78 w 236"/>
                <a:gd name="T23" fmla="*/ 34 h 647"/>
                <a:gd name="T24" fmla="*/ 98 w 236"/>
                <a:gd name="T25" fmla="*/ 17 h 647"/>
                <a:gd name="T26" fmla="*/ 118 w 236"/>
                <a:gd name="T27" fmla="*/ 11 h 647"/>
                <a:gd name="T28" fmla="*/ 138 w 236"/>
                <a:gd name="T29" fmla="*/ 17 h 647"/>
                <a:gd name="T30" fmla="*/ 172 w 236"/>
                <a:gd name="T31" fmla="*/ 55 h 647"/>
                <a:gd name="T32" fmla="*/ 211 w 236"/>
                <a:gd name="T33" fmla="*/ 167 h 647"/>
                <a:gd name="T34" fmla="*/ 225 w 236"/>
                <a:gd name="T35" fmla="*/ 324 h 647"/>
                <a:gd name="T36" fmla="*/ 231 w 236"/>
                <a:gd name="T37" fmla="*/ 324 h 647"/>
                <a:gd name="T38" fmla="*/ 236 w 236"/>
                <a:gd name="T39" fmla="*/ 324 h 647"/>
                <a:gd name="T40" fmla="*/ 203 w 236"/>
                <a:gd name="T41" fmla="*/ 97 h 647"/>
                <a:gd name="T42" fmla="*/ 166 w 236"/>
                <a:gd name="T43" fmla="*/ 27 h 647"/>
                <a:gd name="T44" fmla="*/ 144 w 236"/>
                <a:gd name="T45" fmla="*/ 8 h 647"/>
                <a:gd name="T46" fmla="*/ 118 w 236"/>
                <a:gd name="T47" fmla="*/ 0 h 647"/>
                <a:gd name="T48" fmla="*/ 93 w 236"/>
                <a:gd name="T49" fmla="*/ 8 h 647"/>
                <a:gd name="T50" fmla="*/ 55 w 236"/>
                <a:gd name="T51" fmla="*/ 49 h 647"/>
                <a:gd name="T52" fmla="*/ 15 w 236"/>
                <a:gd name="T53" fmla="*/ 164 h 647"/>
                <a:gd name="T54" fmla="*/ 0 w 236"/>
                <a:gd name="T55" fmla="*/ 324 h 647"/>
                <a:gd name="T56" fmla="*/ 33 w 236"/>
                <a:gd name="T57" fmla="*/ 551 h 647"/>
                <a:gd name="T58" fmla="*/ 70 w 236"/>
                <a:gd name="T59" fmla="*/ 620 h 647"/>
                <a:gd name="T60" fmla="*/ 93 w 236"/>
                <a:gd name="T61" fmla="*/ 640 h 647"/>
                <a:gd name="T62" fmla="*/ 118 w 236"/>
                <a:gd name="T63" fmla="*/ 647 h 647"/>
                <a:gd name="T64" fmla="*/ 144 w 236"/>
                <a:gd name="T65" fmla="*/ 640 h 647"/>
                <a:gd name="T66" fmla="*/ 181 w 236"/>
                <a:gd name="T67" fmla="*/ 599 h 647"/>
                <a:gd name="T68" fmla="*/ 221 w 236"/>
                <a:gd name="T69" fmla="*/ 483 h 647"/>
                <a:gd name="T70" fmla="*/ 236 w 236"/>
                <a:gd name="T71" fmla="*/ 324 h 647"/>
                <a:gd name="T72" fmla="*/ 231 w 236"/>
                <a:gd name="T73" fmla="*/ 324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6" h="647">
                  <a:moveTo>
                    <a:pt x="231" y="324"/>
                  </a:moveTo>
                  <a:cubicBezTo>
                    <a:pt x="225" y="324"/>
                    <a:pt x="225" y="324"/>
                    <a:pt x="225" y="324"/>
                  </a:cubicBezTo>
                  <a:cubicBezTo>
                    <a:pt x="225" y="411"/>
                    <a:pt x="213" y="490"/>
                    <a:pt x="193" y="547"/>
                  </a:cubicBezTo>
                  <a:cubicBezTo>
                    <a:pt x="183" y="575"/>
                    <a:pt x="171" y="598"/>
                    <a:pt x="158" y="613"/>
                  </a:cubicBezTo>
                  <a:cubicBezTo>
                    <a:pt x="151" y="621"/>
                    <a:pt x="145" y="627"/>
                    <a:pt x="138" y="631"/>
                  </a:cubicBezTo>
                  <a:cubicBezTo>
                    <a:pt x="131" y="634"/>
                    <a:pt x="125" y="636"/>
                    <a:pt x="118" y="636"/>
                  </a:cubicBezTo>
                  <a:cubicBezTo>
                    <a:pt x="111" y="636"/>
                    <a:pt x="105" y="634"/>
                    <a:pt x="98" y="631"/>
                  </a:cubicBezTo>
                  <a:cubicBezTo>
                    <a:pt x="86" y="624"/>
                    <a:pt x="75" y="611"/>
                    <a:pt x="64" y="593"/>
                  </a:cubicBezTo>
                  <a:cubicBezTo>
                    <a:pt x="48" y="566"/>
                    <a:pt x="35" y="527"/>
                    <a:pt x="25" y="481"/>
                  </a:cubicBezTo>
                  <a:cubicBezTo>
                    <a:pt x="16" y="435"/>
                    <a:pt x="11" y="381"/>
                    <a:pt x="11" y="324"/>
                  </a:cubicBezTo>
                  <a:cubicBezTo>
                    <a:pt x="11" y="237"/>
                    <a:pt x="23" y="158"/>
                    <a:pt x="43" y="101"/>
                  </a:cubicBezTo>
                  <a:cubicBezTo>
                    <a:pt x="53" y="72"/>
                    <a:pt x="65" y="50"/>
                    <a:pt x="78" y="34"/>
                  </a:cubicBezTo>
                  <a:cubicBezTo>
                    <a:pt x="85" y="27"/>
                    <a:pt x="91" y="21"/>
                    <a:pt x="98" y="17"/>
                  </a:cubicBezTo>
                  <a:cubicBezTo>
                    <a:pt x="105" y="13"/>
                    <a:pt x="111" y="11"/>
                    <a:pt x="118" y="11"/>
                  </a:cubicBezTo>
                  <a:cubicBezTo>
                    <a:pt x="125" y="11"/>
                    <a:pt x="131" y="13"/>
                    <a:pt x="138" y="17"/>
                  </a:cubicBezTo>
                  <a:cubicBezTo>
                    <a:pt x="150" y="24"/>
                    <a:pt x="161" y="37"/>
                    <a:pt x="172" y="55"/>
                  </a:cubicBezTo>
                  <a:cubicBezTo>
                    <a:pt x="188" y="82"/>
                    <a:pt x="201" y="120"/>
                    <a:pt x="211" y="167"/>
                  </a:cubicBezTo>
                  <a:cubicBezTo>
                    <a:pt x="220" y="213"/>
                    <a:pt x="225" y="267"/>
                    <a:pt x="225" y="324"/>
                  </a:cubicBezTo>
                  <a:cubicBezTo>
                    <a:pt x="231" y="324"/>
                    <a:pt x="231" y="324"/>
                    <a:pt x="231" y="324"/>
                  </a:cubicBezTo>
                  <a:cubicBezTo>
                    <a:pt x="236" y="324"/>
                    <a:pt x="236" y="324"/>
                    <a:pt x="236" y="324"/>
                  </a:cubicBezTo>
                  <a:cubicBezTo>
                    <a:pt x="236" y="235"/>
                    <a:pt x="224" y="155"/>
                    <a:pt x="203" y="97"/>
                  </a:cubicBezTo>
                  <a:cubicBezTo>
                    <a:pt x="193" y="68"/>
                    <a:pt x="180" y="44"/>
                    <a:pt x="166" y="27"/>
                  </a:cubicBezTo>
                  <a:cubicBezTo>
                    <a:pt x="159" y="19"/>
                    <a:pt x="152" y="12"/>
                    <a:pt x="144" y="8"/>
                  </a:cubicBezTo>
                  <a:cubicBezTo>
                    <a:pt x="135" y="3"/>
                    <a:pt x="127" y="0"/>
                    <a:pt x="118" y="0"/>
                  </a:cubicBezTo>
                  <a:cubicBezTo>
                    <a:pt x="109" y="0"/>
                    <a:pt x="101" y="3"/>
                    <a:pt x="93" y="8"/>
                  </a:cubicBezTo>
                  <a:cubicBezTo>
                    <a:pt x="78" y="16"/>
                    <a:pt x="66" y="30"/>
                    <a:pt x="55" y="49"/>
                  </a:cubicBezTo>
                  <a:cubicBezTo>
                    <a:pt x="38" y="78"/>
                    <a:pt x="24" y="117"/>
                    <a:pt x="15" y="164"/>
                  </a:cubicBezTo>
                  <a:cubicBezTo>
                    <a:pt x="5" y="211"/>
                    <a:pt x="0" y="266"/>
                    <a:pt x="0" y="324"/>
                  </a:cubicBezTo>
                  <a:cubicBezTo>
                    <a:pt x="0" y="412"/>
                    <a:pt x="12" y="492"/>
                    <a:pt x="33" y="551"/>
                  </a:cubicBezTo>
                  <a:cubicBezTo>
                    <a:pt x="43" y="580"/>
                    <a:pt x="56" y="604"/>
                    <a:pt x="70" y="620"/>
                  </a:cubicBezTo>
                  <a:cubicBezTo>
                    <a:pt x="77" y="629"/>
                    <a:pt x="84" y="635"/>
                    <a:pt x="93" y="640"/>
                  </a:cubicBezTo>
                  <a:cubicBezTo>
                    <a:pt x="101" y="645"/>
                    <a:pt x="109" y="647"/>
                    <a:pt x="118" y="647"/>
                  </a:cubicBezTo>
                  <a:cubicBezTo>
                    <a:pt x="127" y="647"/>
                    <a:pt x="135" y="645"/>
                    <a:pt x="144" y="640"/>
                  </a:cubicBezTo>
                  <a:cubicBezTo>
                    <a:pt x="158" y="632"/>
                    <a:pt x="170" y="618"/>
                    <a:pt x="181" y="599"/>
                  </a:cubicBezTo>
                  <a:cubicBezTo>
                    <a:pt x="198" y="570"/>
                    <a:pt x="212" y="530"/>
                    <a:pt x="221" y="483"/>
                  </a:cubicBezTo>
                  <a:cubicBezTo>
                    <a:pt x="231" y="436"/>
                    <a:pt x="236" y="382"/>
                    <a:pt x="236" y="324"/>
                  </a:cubicBezTo>
                  <a:lnTo>
                    <a:pt x="231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4"/>
            <p:cNvSpPr/>
            <p:nvPr/>
          </p:nvSpPr>
          <p:spPr bwMode="auto">
            <a:xfrm>
              <a:off x="5992202" y="2258134"/>
              <a:ext cx="1917700" cy="1893888"/>
            </a:xfrm>
            <a:custGeom>
              <a:avLst/>
              <a:gdLst>
                <a:gd name="T0" fmla="*/ 339 w 510"/>
                <a:gd name="T1" fmla="*/ 320 h 504"/>
                <a:gd name="T2" fmla="*/ 335 w 510"/>
                <a:gd name="T3" fmla="*/ 316 h 504"/>
                <a:gd name="T4" fmla="*/ 177 w 510"/>
                <a:gd name="T5" fmla="*/ 445 h 504"/>
                <a:gd name="T6" fmla="*/ 107 w 510"/>
                <a:gd name="T7" fmla="*/ 480 h 504"/>
                <a:gd name="T8" fmla="*/ 53 w 510"/>
                <a:gd name="T9" fmla="*/ 493 h 504"/>
                <a:gd name="T10" fmla="*/ 24 w 510"/>
                <a:gd name="T11" fmla="*/ 484 h 504"/>
                <a:gd name="T12" fmla="*/ 15 w 510"/>
                <a:gd name="T13" fmla="*/ 471 h 504"/>
                <a:gd name="T14" fmla="*/ 11 w 510"/>
                <a:gd name="T15" fmla="*/ 452 h 504"/>
                <a:gd name="T16" fmla="*/ 22 w 510"/>
                <a:gd name="T17" fmla="*/ 401 h 504"/>
                <a:gd name="T18" fmla="*/ 175 w 510"/>
                <a:gd name="T19" fmla="*/ 187 h 504"/>
                <a:gd name="T20" fmla="*/ 333 w 510"/>
                <a:gd name="T21" fmla="*/ 59 h 504"/>
                <a:gd name="T22" fmla="*/ 403 w 510"/>
                <a:gd name="T23" fmla="*/ 23 h 504"/>
                <a:gd name="T24" fmla="*/ 457 w 510"/>
                <a:gd name="T25" fmla="*/ 11 h 504"/>
                <a:gd name="T26" fmla="*/ 486 w 510"/>
                <a:gd name="T27" fmla="*/ 19 h 504"/>
                <a:gd name="T28" fmla="*/ 496 w 510"/>
                <a:gd name="T29" fmla="*/ 32 h 504"/>
                <a:gd name="T30" fmla="*/ 499 w 510"/>
                <a:gd name="T31" fmla="*/ 52 h 504"/>
                <a:gd name="T32" fmla="*/ 488 w 510"/>
                <a:gd name="T33" fmla="*/ 102 h 504"/>
                <a:gd name="T34" fmla="*/ 335 w 510"/>
                <a:gd name="T35" fmla="*/ 316 h 504"/>
                <a:gd name="T36" fmla="*/ 339 w 510"/>
                <a:gd name="T37" fmla="*/ 320 h 504"/>
                <a:gd name="T38" fmla="*/ 343 w 510"/>
                <a:gd name="T39" fmla="*/ 324 h 504"/>
                <a:gd name="T40" fmla="*/ 465 w 510"/>
                <a:gd name="T41" fmla="*/ 172 h 504"/>
                <a:gd name="T42" fmla="*/ 498 w 510"/>
                <a:gd name="T43" fmla="*/ 106 h 504"/>
                <a:gd name="T44" fmla="*/ 510 w 510"/>
                <a:gd name="T45" fmla="*/ 52 h 504"/>
                <a:gd name="T46" fmla="*/ 506 w 510"/>
                <a:gd name="T47" fmla="*/ 28 h 504"/>
                <a:gd name="T48" fmla="*/ 493 w 510"/>
                <a:gd name="T49" fmla="*/ 11 h 504"/>
                <a:gd name="T50" fmla="*/ 457 w 510"/>
                <a:gd name="T51" fmla="*/ 0 h 504"/>
                <a:gd name="T52" fmla="*/ 399 w 510"/>
                <a:gd name="T53" fmla="*/ 13 h 504"/>
                <a:gd name="T54" fmla="*/ 167 w 510"/>
                <a:gd name="T55" fmla="*/ 180 h 504"/>
                <a:gd name="T56" fmla="*/ 46 w 510"/>
                <a:gd name="T57" fmla="*/ 331 h 504"/>
                <a:gd name="T58" fmla="*/ 12 w 510"/>
                <a:gd name="T59" fmla="*/ 397 h 504"/>
                <a:gd name="T60" fmla="*/ 0 w 510"/>
                <a:gd name="T61" fmla="*/ 452 h 504"/>
                <a:gd name="T62" fmla="*/ 4 w 510"/>
                <a:gd name="T63" fmla="*/ 475 h 504"/>
                <a:gd name="T64" fmla="*/ 17 w 510"/>
                <a:gd name="T65" fmla="*/ 493 h 504"/>
                <a:gd name="T66" fmla="*/ 53 w 510"/>
                <a:gd name="T67" fmla="*/ 504 h 504"/>
                <a:gd name="T68" fmla="*/ 111 w 510"/>
                <a:gd name="T69" fmla="*/ 491 h 504"/>
                <a:gd name="T70" fmla="*/ 343 w 510"/>
                <a:gd name="T71" fmla="*/ 324 h 504"/>
                <a:gd name="T72" fmla="*/ 339 w 510"/>
                <a:gd name="T73" fmla="*/ 32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0" h="504">
                  <a:moveTo>
                    <a:pt x="339" y="320"/>
                  </a:moveTo>
                  <a:cubicBezTo>
                    <a:pt x="335" y="316"/>
                    <a:pt x="335" y="316"/>
                    <a:pt x="335" y="316"/>
                  </a:cubicBezTo>
                  <a:cubicBezTo>
                    <a:pt x="282" y="370"/>
                    <a:pt x="227" y="414"/>
                    <a:pt x="177" y="445"/>
                  </a:cubicBezTo>
                  <a:cubicBezTo>
                    <a:pt x="152" y="460"/>
                    <a:pt x="128" y="472"/>
                    <a:pt x="107" y="480"/>
                  </a:cubicBezTo>
                  <a:cubicBezTo>
                    <a:pt x="86" y="489"/>
                    <a:pt x="68" y="493"/>
                    <a:pt x="53" y="493"/>
                  </a:cubicBezTo>
                  <a:cubicBezTo>
                    <a:pt x="40" y="493"/>
                    <a:pt x="31" y="490"/>
                    <a:pt x="24" y="484"/>
                  </a:cubicBezTo>
                  <a:cubicBezTo>
                    <a:pt x="20" y="481"/>
                    <a:pt x="17" y="477"/>
                    <a:pt x="15" y="471"/>
                  </a:cubicBezTo>
                  <a:cubicBezTo>
                    <a:pt x="12" y="466"/>
                    <a:pt x="11" y="459"/>
                    <a:pt x="11" y="452"/>
                  </a:cubicBezTo>
                  <a:cubicBezTo>
                    <a:pt x="11" y="438"/>
                    <a:pt x="15" y="421"/>
                    <a:pt x="22" y="401"/>
                  </a:cubicBezTo>
                  <a:cubicBezTo>
                    <a:pt x="45" y="343"/>
                    <a:pt x="99" y="264"/>
                    <a:pt x="175" y="187"/>
                  </a:cubicBezTo>
                  <a:cubicBezTo>
                    <a:pt x="228" y="134"/>
                    <a:pt x="283" y="89"/>
                    <a:pt x="333" y="59"/>
                  </a:cubicBezTo>
                  <a:cubicBezTo>
                    <a:pt x="358" y="43"/>
                    <a:pt x="382" y="31"/>
                    <a:pt x="403" y="23"/>
                  </a:cubicBezTo>
                  <a:cubicBezTo>
                    <a:pt x="424" y="15"/>
                    <a:pt x="442" y="11"/>
                    <a:pt x="457" y="11"/>
                  </a:cubicBezTo>
                  <a:cubicBezTo>
                    <a:pt x="470" y="11"/>
                    <a:pt x="479" y="14"/>
                    <a:pt x="486" y="19"/>
                  </a:cubicBezTo>
                  <a:cubicBezTo>
                    <a:pt x="490" y="23"/>
                    <a:pt x="493" y="27"/>
                    <a:pt x="496" y="32"/>
                  </a:cubicBezTo>
                  <a:cubicBezTo>
                    <a:pt x="498" y="38"/>
                    <a:pt x="499" y="44"/>
                    <a:pt x="499" y="52"/>
                  </a:cubicBezTo>
                  <a:cubicBezTo>
                    <a:pt x="499" y="66"/>
                    <a:pt x="495" y="83"/>
                    <a:pt x="488" y="102"/>
                  </a:cubicBezTo>
                  <a:cubicBezTo>
                    <a:pt x="465" y="161"/>
                    <a:pt x="411" y="240"/>
                    <a:pt x="335" y="316"/>
                  </a:cubicBezTo>
                  <a:cubicBezTo>
                    <a:pt x="339" y="320"/>
                    <a:pt x="339" y="320"/>
                    <a:pt x="339" y="320"/>
                  </a:cubicBezTo>
                  <a:cubicBezTo>
                    <a:pt x="343" y="324"/>
                    <a:pt x="343" y="324"/>
                    <a:pt x="343" y="324"/>
                  </a:cubicBezTo>
                  <a:cubicBezTo>
                    <a:pt x="394" y="272"/>
                    <a:pt x="436" y="220"/>
                    <a:pt x="465" y="172"/>
                  </a:cubicBezTo>
                  <a:cubicBezTo>
                    <a:pt x="479" y="149"/>
                    <a:pt x="490" y="127"/>
                    <a:pt x="498" y="106"/>
                  </a:cubicBezTo>
                  <a:cubicBezTo>
                    <a:pt x="506" y="86"/>
                    <a:pt x="510" y="68"/>
                    <a:pt x="510" y="52"/>
                  </a:cubicBezTo>
                  <a:cubicBezTo>
                    <a:pt x="510" y="43"/>
                    <a:pt x="508" y="35"/>
                    <a:pt x="506" y="28"/>
                  </a:cubicBezTo>
                  <a:cubicBezTo>
                    <a:pt x="503" y="22"/>
                    <a:pt x="499" y="15"/>
                    <a:pt x="493" y="11"/>
                  </a:cubicBezTo>
                  <a:cubicBezTo>
                    <a:pt x="484" y="3"/>
                    <a:pt x="471" y="0"/>
                    <a:pt x="457" y="0"/>
                  </a:cubicBezTo>
                  <a:cubicBezTo>
                    <a:pt x="440" y="0"/>
                    <a:pt x="421" y="4"/>
                    <a:pt x="399" y="13"/>
                  </a:cubicBezTo>
                  <a:cubicBezTo>
                    <a:pt x="333" y="38"/>
                    <a:pt x="248" y="98"/>
                    <a:pt x="167" y="180"/>
                  </a:cubicBezTo>
                  <a:cubicBezTo>
                    <a:pt x="116" y="231"/>
                    <a:pt x="74" y="284"/>
                    <a:pt x="46" y="331"/>
                  </a:cubicBezTo>
                  <a:cubicBezTo>
                    <a:pt x="31" y="355"/>
                    <a:pt x="20" y="377"/>
                    <a:pt x="12" y="397"/>
                  </a:cubicBezTo>
                  <a:cubicBezTo>
                    <a:pt x="5" y="418"/>
                    <a:pt x="0" y="436"/>
                    <a:pt x="0" y="452"/>
                  </a:cubicBezTo>
                  <a:cubicBezTo>
                    <a:pt x="0" y="460"/>
                    <a:pt x="2" y="468"/>
                    <a:pt x="4" y="475"/>
                  </a:cubicBezTo>
                  <a:cubicBezTo>
                    <a:pt x="7" y="482"/>
                    <a:pt x="11" y="488"/>
                    <a:pt x="17" y="493"/>
                  </a:cubicBezTo>
                  <a:cubicBezTo>
                    <a:pt x="26" y="500"/>
                    <a:pt x="39" y="504"/>
                    <a:pt x="53" y="504"/>
                  </a:cubicBezTo>
                  <a:cubicBezTo>
                    <a:pt x="70" y="504"/>
                    <a:pt x="89" y="499"/>
                    <a:pt x="111" y="491"/>
                  </a:cubicBezTo>
                  <a:cubicBezTo>
                    <a:pt x="177" y="465"/>
                    <a:pt x="262" y="405"/>
                    <a:pt x="343" y="324"/>
                  </a:cubicBezTo>
                  <a:lnTo>
                    <a:pt x="339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5"/>
            <p:cNvSpPr/>
            <p:nvPr/>
          </p:nvSpPr>
          <p:spPr bwMode="auto">
            <a:xfrm>
              <a:off x="5615965" y="2780422"/>
              <a:ext cx="2670175" cy="849313"/>
            </a:xfrm>
            <a:custGeom>
              <a:avLst/>
              <a:gdLst>
                <a:gd name="T0" fmla="*/ 367 w 710"/>
                <a:gd name="T1" fmla="*/ 214 h 226"/>
                <a:gd name="T2" fmla="*/ 367 w 710"/>
                <a:gd name="T3" fmla="*/ 209 h 226"/>
                <a:gd name="T4" fmla="*/ 254 w 710"/>
                <a:gd name="T5" fmla="*/ 215 h 226"/>
                <a:gd name="T6" fmla="*/ 81 w 710"/>
                <a:gd name="T7" fmla="*/ 195 h 226"/>
                <a:gd name="T8" fmla="*/ 30 w 710"/>
                <a:gd name="T9" fmla="*/ 173 h 226"/>
                <a:gd name="T10" fmla="*/ 17 w 710"/>
                <a:gd name="T11" fmla="*/ 160 h 226"/>
                <a:gd name="T12" fmla="*/ 11 w 710"/>
                <a:gd name="T13" fmla="*/ 147 h 226"/>
                <a:gd name="T14" fmla="*/ 11 w 710"/>
                <a:gd name="T15" fmla="*/ 144 h 226"/>
                <a:gd name="T16" fmla="*/ 17 w 710"/>
                <a:gd name="T17" fmla="*/ 126 h 226"/>
                <a:gd name="T18" fmla="*/ 57 w 710"/>
                <a:gd name="T19" fmla="*/ 92 h 226"/>
                <a:gd name="T20" fmla="*/ 175 w 710"/>
                <a:gd name="T21" fmla="*/ 46 h 226"/>
                <a:gd name="T22" fmla="*/ 343 w 710"/>
                <a:gd name="T23" fmla="*/ 17 h 226"/>
                <a:gd name="T24" fmla="*/ 456 w 710"/>
                <a:gd name="T25" fmla="*/ 11 h 226"/>
                <a:gd name="T26" fmla="*/ 629 w 710"/>
                <a:gd name="T27" fmla="*/ 30 h 226"/>
                <a:gd name="T28" fmla="*/ 680 w 710"/>
                <a:gd name="T29" fmla="*/ 53 h 226"/>
                <a:gd name="T30" fmla="*/ 693 w 710"/>
                <a:gd name="T31" fmla="*/ 66 h 226"/>
                <a:gd name="T32" fmla="*/ 699 w 710"/>
                <a:gd name="T33" fmla="*/ 79 h 226"/>
                <a:gd name="T34" fmla="*/ 699 w 710"/>
                <a:gd name="T35" fmla="*/ 82 h 226"/>
                <a:gd name="T36" fmla="*/ 693 w 710"/>
                <a:gd name="T37" fmla="*/ 100 h 226"/>
                <a:gd name="T38" fmla="*/ 653 w 710"/>
                <a:gd name="T39" fmla="*/ 134 h 226"/>
                <a:gd name="T40" fmla="*/ 535 w 710"/>
                <a:gd name="T41" fmla="*/ 179 h 226"/>
                <a:gd name="T42" fmla="*/ 367 w 710"/>
                <a:gd name="T43" fmla="*/ 209 h 226"/>
                <a:gd name="T44" fmla="*/ 367 w 710"/>
                <a:gd name="T45" fmla="*/ 214 h 226"/>
                <a:gd name="T46" fmla="*/ 368 w 710"/>
                <a:gd name="T47" fmla="*/ 220 h 226"/>
                <a:gd name="T48" fmla="*/ 609 w 710"/>
                <a:gd name="T49" fmla="*/ 167 h 226"/>
                <a:gd name="T50" fmla="*/ 682 w 710"/>
                <a:gd name="T51" fmla="*/ 128 h 226"/>
                <a:gd name="T52" fmla="*/ 702 w 710"/>
                <a:gd name="T53" fmla="*/ 106 h 226"/>
                <a:gd name="T54" fmla="*/ 710 w 710"/>
                <a:gd name="T55" fmla="*/ 82 h 226"/>
                <a:gd name="T56" fmla="*/ 710 w 710"/>
                <a:gd name="T57" fmla="*/ 78 h 226"/>
                <a:gd name="T58" fmla="*/ 702 w 710"/>
                <a:gd name="T59" fmla="*/ 59 h 226"/>
                <a:gd name="T60" fmla="*/ 669 w 710"/>
                <a:gd name="T61" fmla="*/ 34 h 226"/>
                <a:gd name="T62" fmla="*/ 580 w 710"/>
                <a:gd name="T63" fmla="*/ 9 h 226"/>
                <a:gd name="T64" fmla="*/ 456 w 710"/>
                <a:gd name="T65" fmla="*/ 0 h 226"/>
                <a:gd name="T66" fmla="*/ 342 w 710"/>
                <a:gd name="T67" fmla="*/ 6 h 226"/>
                <a:gd name="T68" fmla="*/ 101 w 710"/>
                <a:gd name="T69" fmla="*/ 59 h 226"/>
                <a:gd name="T70" fmla="*/ 28 w 710"/>
                <a:gd name="T71" fmla="*/ 98 h 226"/>
                <a:gd name="T72" fmla="*/ 8 w 710"/>
                <a:gd name="T73" fmla="*/ 120 h 226"/>
                <a:gd name="T74" fmla="*/ 0 w 710"/>
                <a:gd name="T75" fmla="*/ 144 h 226"/>
                <a:gd name="T76" fmla="*/ 0 w 710"/>
                <a:gd name="T77" fmla="*/ 148 h 226"/>
                <a:gd name="T78" fmla="*/ 8 w 710"/>
                <a:gd name="T79" fmla="*/ 166 h 226"/>
                <a:gd name="T80" fmla="*/ 41 w 710"/>
                <a:gd name="T81" fmla="*/ 192 h 226"/>
                <a:gd name="T82" fmla="*/ 130 w 710"/>
                <a:gd name="T83" fmla="*/ 217 h 226"/>
                <a:gd name="T84" fmla="*/ 254 w 710"/>
                <a:gd name="T85" fmla="*/ 226 h 226"/>
                <a:gd name="T86" fmla="*/ 368 w 710"/>
                <a:gd name="T87" fmla="*/ 220 h 226"/>
                <a:gd name="T88" fmla="*/ 367 w 710"/>
                <a:gd name="T89" fmla="*/ 21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10" h="226">
                  <a:moveTo>
                    <a:pt x="367" y="214"/>
                  </a:moveTo>
                  <a:cubicBezTo>
                    <a:pt x="367" y="209"/>
                    <a:pt x="367" y="209"/>
                    <a:pt x="367" y="209"/>
                  </a:cubicBezTo>
                  <a:cubicBezTo>
                    <a:pt x="328" y="213"/>
                    <a:pt x="290" y="215"/>
                    <a:pt x="254" y="215"/>
                  </a:cubicBezTo>
                  <a:cubicBezTo>
                    <a:pt x="185" y="215"/>
                    <a:pt x="125" y="208"/>
                    <a:pt x="81" y="195"/>
                  </a:cubicBezTo>
                  <a:cubicBezTo>
                    <a:pt x="60" y="189"/>
                    <a:pt x="42" y="181"/>
                    <a:pt x="30" y="173"/>
                  </a:cubicBezTo>
                  <a:cubicBezTo>
                    <a:pt x="25" y="169"/>
                    <a:pt x="20" y="165"/>
                    <a:pt x="17" y="160"/>
                  </a:cubicBezTo>
                  <a:cubicBezTo>
                    <a:pt x="14" y="156"/>
                    <a:pt x="12" y="151"/>
                    <a:pt x="11" y="147"/>
                  </a:cubicBezTo>
                  <a:cubicBezTo>
                    <a:pt x="11" y="146"/>
                    <a:pt x="11" y="145"/>
                    <a:pt x="11" y="144"/>
                  </a:cubicBezTo>
                  <a:cubicBezTo>
                    <a:pt x="11" y="138"/>
                    <a:pt x="13" y="132"/>
                    <a:pt x="17" y="126"/>
                  </a:cubicBezTo>
                  <a:cubicBezTo>
                    <a:pt x="24" y="115"/>
                    <a:pt x="38" y="103"/>
                    <a:pt x="57" y="92"/>
                  </a:cubicBezTo>
                  <a:cubicBezTo>
                    <a:pt x="85" y="75"/>
                    <a:pt x="126" y="59"/>
                    <a:pt x="175" y="46"/>
                  </a:cubicBezTo>
                  <a:cubicBezTo>
                    <a:pt x="224" y="33"/>
                    <a:pt x="282" y="23"/>
                    <a:pt x="343" y="17"/>
                  </a:cubicBezTo>
                  <a:cubicBezTo>
                    <a:pt x="382" y="13"/>
                    <a:pt x="420" y="11"/>
                    <a:pt x="456" y="11"/>
                  </a:cubicBezTo>
                  <a:cubicBezTo>
                    <a:pt x="525" y="11"/>
                    <a:pt x="585" y="18"/>
                    <a:pt x="629" y="30"/>
                  </a:cubicBezTo>
                  <a:cubicBezTo>
                    <a:pt x="650" y="37"/>
                    <a:pt x="668" y="44"/>
                    <a:pt x="680" y="53"/>
                  </a:cubicBezTo>
                  <a:cubicBezTo>
                    <a:pt x="686" y="57"/>
                    <a:pt x="690" y="61"/>
                    <a:pt x="693" y="66"/>
                  </a:cubicBezTo>
                  <a:cubicBezTo>
                    <a:pt x="696" y="70"/>
                    <a:pt x="698" y="74"/>
                    <a:pt x="699" y="79"/>
                  </a:cubicBezTo>
                  <a:cubicBezTo>
                    <a:pt x="699" y="80"/>
                    <a:pt x="699" y="81"/>
                    <a:pt x="699" y="82"/>
                  </a:cubicBezTo>
                  <a:cubicBezTo>
                    <a:pt x="699" y="88"/>
                    <a:pt x="697" y="93"/>
                    <a:pt x="693" y="100"/>
                  </a:cubicBezTo>
                  <a:cubicBezTo>
                    <a:pt x="686" y="111"/>
                    <a:pt x="673" y="122"/>
                    <a:pt x="653" y="134"/>
                  </a:cubicBezTo>
                  <a:cubicBezTo>
                    <a:pt x="625" y="150"/>
                    <a:pt x="584" y="166"/>
                    <a:pt x="535" y="179"/>
                  </a:cubicBezTo>
                  <a:cubicBezTo>
                    <a:pt x="486" y="192"/>
                    <a:pt x="428" y="203"/>
                    <a:pt x="367" y="209"/>
                  </a:cubicBezTo>
                  <a:cubicBezTo>
                    <a:pt x="367" y="214"/>
                    <a:pt x="367" y="214"/>
                    <a:pt x="367" y="214"/>
                  </a:cubicBezTo>
                  <a:cubicBezTo>
                    <a:pt x="368" y="220"/>
                    <a:pt x="368" y="220"/>
                    <a:pt x="368" y="220"/>
                  </a:cubicBezTo>
                  <a:cubicBezTo>
                    <a:pt x="463" y="211"/>
                    <a:pt x="547" y="191"/>
                    <a:pt x="609" y="167"/>
                  </a:cubicBezTo>
                  <a:cubicBezTo>
                    <a:pt x="639" y="155"/>
                    <a:pt x="664" y="142"/>
                    <a:pt x="682" y="128"/>
                  </a:cubicBezTo>
                  <a:cubicBezTo>
                    <a:pt x="691" y="120"/>
                    <a:pt x="697" y="113"/>
                    <a:pt x="702" y="106"/>
                  </a:cubicBezTo>
                  <a:cubicBezTo>
                    <a:pt x="707" y="98"/>
                    <a:pt x="710" y="90"/>
                    <a:pt x="710" y="82"/>
                  </a:cubicBezTo>
                  <a:cubicBezTo>
                    <a:pt x="710" y="81"/>
                    <a:pt x="710" y="79"/>
                    <a:pt x="710" y="78"/>
                  </a:cubicBezTo>
                  <a:cubicBezTo>
                    <a:pt x="709" y="71"/>
                    <a:pt x="706" y="65"/>
                    <a:pt x="702" y="59"/>
                  </a:cubicBezTo>
                  <a:cubicBezTo>
                    <a:pt x="695" y="49"/>
                    <a:pt x="684" y="41"/>
                    <a:pt x="669" y="34"/>
                  </a:cubicBezTo>
                  <a:cubicBezTo>
                    <a:pt x="647" y="23"/>
                    <a:pt x="616" y="14"/>
                    <a:pt x="580" y="9"/>
                  </a:cubicBezTo>
                  <a:cubicBezTo>
                    <a:pt x="544" y="3"/>
                    <a:pt x="502" y="0"/>
                    <a:pt x="456" y="0"/>
                  </a:cubicBezTo>
                  <a:cubicBezTo>
                    <a:pt x="420" y="0"/>
                    <a:pt x="382" y="2"/>
                    <a:pt x="342" y="6"/>
                  </a:cubicBezTo>
                  <a:cubicBezTo>
                    <a:pt x="247" y="15"/>
                    <a:pt x="163" y="35"/>
                    <a:pt x="101" y="59"/>
                  </a:cubicBezTo>
                  <a:cubicBezTo>
                    <a:pt x="71" y="71"/>
                    <a:pt x="46" y="84"/>
                    <a:pt x="28" y="98"/>
                  </a:cubicBezTo>
                  <a:cubicBezTo>
                    <a:pt x="20" y="105"/>
                    <a:pt x="13" y="112"/>
                    <a:pt x="8" y="120"/>
                  </a:cubicBezTo>
                  <a:cubicBezTo>
                    <a:pt x="3" y="128"/>
                    <a:pt x="0" y="136"/>
                    <a:pt x="0" y="144"/>
                  </a:cubicBezTo>
                  <a:cubicBezTo>
                    <a:pt x="0" y="145"/>
                    <a:pt x="0" y="147"/>
                    <a:pt x="0" y="148"/>
                  </a:cubicBezTo>
                  <a:cubicBezTo>
                    <a:pt x="1" y="155"/>
                    <a:pt x="4" y="161"/>
                    <a:pt x="8" y="166"/>
                  </a:cubicBezTo>
                  <a:cubicBezTo>
                    <a:pt x="15" y="176"/>
                    <a:pt x="26" y="185"/>
                    <a:pt x="41" y="192"/>
                  </a:cubicBezTo>
                  <a:cubicBezTo>
                    <a:pt x="64" y="203"/>
                    <a:pt x="94" y="211"/>
                    <a:pt x="130" y="217"/>
                  </a:cubicBezTo>
                  <a:cubicBezTo>
                    <a:pt x="166" y="223"/>
                    <a:pt x="208" y="226"/>
                    <a:pt x="254" y="226"/>
                  </a:cubicBezTo>
                  <a:cubicBezTo>
                    <a:pt x="290" y="226"/>
                    <a:pt x="328" y="224"/>
                    <a:pt x="368" y="220"/>
                  </a:cubicBezTo>
                  <a:lnTo>
                    <a:pt x="367" y="2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6"/>
            <p:cNvSpPr/>
            <p:nvPr/>
          </p:nvSpPr>
          <p:spPr bwMode="auto">
            <a:xfrm>
              <a:off x="5830277" y="2420059"/>
              <a:ext cx="2244725" cy="1566863"/>
            </a:xfrm>
            <a:custGeom>
              <a:avLst/>
              <a:gdLst>
                <a:gd name="T0" fmla="*/ 232 w 597"/>
                <a:gd name="T1" fmla="*/ 292 h 417"/>
                <a:gd name="T2" fmla="*/ 235 w 597"/>
                <a:gd name="T3" fmla="*/ 287 h 417"/>
                <a:gd name="T4" fmla="*/ 72 w 597"/>
                <a:gd name="T5" fmla="*/ 154 h 417"/>
                <a:gd name="T6" fmla="*/ 26 w 597"/>
                <a:gd name="T7" fmla="*/ 94 h 417"/>
                <a:gd name="T8" fmla="*/ 11 w 597"/>
                <a:gd name="T9" fmla="*/ 47 h 417"/>
                <a:gd name="T10" fmla="*/ 17 w 597"/>
                <a:gd name="T11" fmla="*/ 27 h 417"/>
                <a:gd name="T12" fmla="*/ 35 w 597"/>
                <a:gd name="T13" fmla="*/ 15 h 417"/>
                <a:gd name="T14" fmla="*/ 64 w 597"/>
                <a:gd name="T15" fmla="*/ 11 h 417"/>
                <a:gd name="T16" fmla="*/ 194 w 597"/>
                <a:gd name="T17" fmla="*/ 43 h 417"/>
                <a:gd name="T18" fmla="*/ 361 w 597"/>
                <a:gd name="T19" fmla="*/ 130 h 417"/>
                <a:gd name="T20" fmla="*/ 524 w 597"/>
                <a:gd name="T21" fmla="*/ 264 h 417"/>
                <a:gd name="T22" fmla="*/ 570 w 597"/>
                <a:gd name="T23" fmla="*/ 324 h 417"/>
                <a:gd name="T24" fmla="*/ 586 w 597"/>
                <a:gd name="T25" fmla="*/ 371 h 417"/>
                <a:gd name="T26" fmla="*/ 579 w 597"/>
                <a:gd name="T27" fmla="*/ 391 h 417"/>
                <a:gd name="T28" fmla="*/ 561 w 597"/>
                <a:gd name="T29" fmla="*/ 402 h 417"/>
                <a:gd name="T30" fmla="*/ 532 w 597"/>
                <a:gd name="T31" fmla="*/ 407 h 417"/>
                <a:gd name="T32" fmla="*/ 402 w 597"/>
                <a:gd name="T33" fmla="*/ 375 h 417"/>
                <a:gd name="T34" fmla="*/ 235 w 597"/>
                <a:gd name="T35" fmla="*/ 287 h 417"/>
                <a:gd name="T36" fmla="*/ 232 w 597"/>
                <a:gd name="T37" fmla="*/ 292 h 417"/>
                <a:gd name="T38" fmla="*/ 229 w 597"/>
                <a:gd name="T39" fmla="*/ 296 h 417"/>
                <a:gd name="T40" fmla="*/ 398 w 597"/>
                <a:gd name="T41" fmla="*/ 385 h 417"/>
                <a:gd name="T42" fmla="*/ 532 w 597"/>
                <a:gd name="T43" fmla="*/ 417 h 417"/>
                <a:gd name="T44" fmla="*/ 565 w 597"/>
                <a:gd name="T45" fmla="*/ 413 h 417"/>
                <a:gd name="T46" fmla="*/ 588 w 597"/>
                <a:gd name="T47" fmla="*/ 398 h 417"/>
                <a:gd name="T48" fmla="*/ 596 w 597"/>
                <a:gd name="T49" fmla="*/ 371 h 417"/>
                <a:gd name="T50" fmla="*/ 579 w 597"/>
                <a:gd name="T51" fmla="*/ 319 h 417"/>
                <a:gd name="T52" fmla="*/ 499 w 597"/>
                <a:gd name="T53" fmla="*/ 223 h 417"/>
                <a:gd name="T54" fmla="*/ 367 w 597"/>
                <a:gd name="T55" fmla="*/ 121 h 417"/>
                <a:gd name="T56" fmla="*/ 198 w 597"/>
                <a:gd name="T57" fmla="*/ 32 h 417"/>
                <a:gd name="T58" fmla="*/ 64 w 597"/>
                <a:gd name="T59" fmla="*/ 0 h 417"/>
                <a:gd name="T60" fmla="*/ 31 w 597"/>
                <a:gd name="T61" fmla="*/ 5 h 417"/>
                <a:gd name="T62" fmla="*/ 8 w 597"/>
                <a:gd name="T63" fmla="*/ 20 h 417"/>
                <a:gd name="T64" fmla="*/ 0 w 597"/>
                <a:gd name="T65" fmla="*/ 47 h 417"/>
                <a:gd name="T66" fmla="*/ 17 w 597"/>
                <a:gd name="T67" fmla="*/ 99 h 417"/>
                <a:gd name="T68" fmla="*/ 97 w 597"/>
                <a:gd name="T69" fmla="*/ 194 h 417"/>
                <a:gd name="T70" fmla="*/ 229 w 597"/>
                <a:gd name="T71" fmla="*/ 296 h 417"/>
                <a:gd name="T72" fmla="*/ 232 w 597"/>
                <a:gd name="T7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7" h="417">
                  <a:moveTo>
                    <a:pt x="232" y="292"/>
                  </a:moveTo>
                  <a:cubicBezTo>
                    <a:pt x="235" y="287"/>
                    <a:pt x="235" y="287"/>
                    <a:pt x="235" y="287"/>
                  </a:cubicBezTo>
                  <a:cubicBezTo>
                    <a:pt x="168" y="243"/>
                    <a:pt x="111" y="196"/>
                    <a:pt x="72" y="154"/>
                  </a:cubicBezTo>
                  <a:cubicBezTo>
                    <a:pt x="52" y="132"/>
                    <a:pt x="37" y="112"/>
                    <a:pt x="26" y="94"/>
                  </a:cubicBezTo>
                  <a:cubicBezTo>
                    <a:pt x="16" y="75"/>
                    <a:pt x="11" y="59"/>
                    <a:pt x="11" y="47"/>
                  </a:cubicBezTo>
                  <a:cubicBezTo>
                    <a:pt x="11" y="39"/>
                    <a:pt x="13" y="32"/>
                    <a:pt x="17" y="27"/>
                  </a:cubicBezTo>
                  <a:cubicBezTo>
                    <a:pt x="21" y="22"/>
                    <a:pt x="27" y="18"/>
                    <a:pt x="35" y="15"/>
                  </a:cubicBezTo>
                  <a:cubicBezTo>
                    <a:pt x="43" y="13"/>
                    <a:pt x="53" y="11"/>
                    <a:pt x="64" y="11"/>
                  </a:cubicBezTo>
                  <a:cubicBezTo>
                    <a:pt x="97" y="11"/>
                    <a:pt x="142" y="22"/>
                    <a:pt x="194" y="43"/>
                  </a:cubicBezTo>
                  <a:cubicBezTo>
                    <a:pt x="245" y="63"/>
                    <a:pt x="303" y="93"/>
                    <a:pt x="361" y="130"/>
                  </a:cubicBezTo>
                  <a:cubicBezTo>
                    <a:pt x="428" y="174"/>
                    <a:pt x="485" y="221"/>
                    <a:pt x="524" y="264"/>
                  </a:cubicBezTo>
                  <a:cubicBezTo>
                    <a:pt x="544" y="285"/>
                    <a:pt x="559" y="306"/>
                    <a:pt x="570" y="324"/>
                  </a:cubicBezTo>
                  <a:cubicBezTo>
                    <a:pt x="580" y="342"/>
                    <a:pt x="586" y="358"/>
                    <a:pt x="586" y="371"/>
                  </a:cubicBezTo>
                  <a:cubicBezTo>
                    <a:pt x="586" y="379"/>
                    <a:pt x="583" y="385"/>
                    <a:pt x="579" y="391"/>
                  </a:cubicBezTo>
                  <a:cubicBezTo>
                    <a:pt x="575" y="396"/>
                    <a:pt x="569" y="400"/>
                    <a:pt x="561" y="402"/>
                  </a:cubicBezTo>
                  <a:cubicBezTo>
                    <a:pt x="553" y="405"/>
                    <a:pt x="543" y="407"/>
                    <a:pt x="532" y="407"/>
                  </a:cubicBezTo>
                  <a:cubicBezTo>
                    <a:pt x="499" y="407"/>
                    <a:pt x="454" y="396"/>
                    <a:pt x="402" y="375"/>
                  </a:cubicBezTo>
                  <a:cubicBezTo>
                    <a:pt x="351" y="355"/>
                    <a:pt x="293" y="325"/>
                    <a:pt x="235" y="287"/>
                  </a:cubicBezTo>
                  <a:cubicBezTo>
                    <a:pt x="232" y="292"/>
                    <a:pt x="232" y="292"/>
                    <a:pt x="232" y="292"/>
                  </a:cubicBezTo>
                  <a:cubicBezTo>
                    <a:pt x="229" y="296"/>
                    <a:pt x="229" y="296"/>
                    <a:pt x="229" y="296"/>
                  </a:cubicBezTo>
                  <a:cubicBezTo>
                    <a:pt x="288" y="334"/>
                    <a:pt x="346" y="365"/>
                    <a:pt x="398" y="385"/>
                  </a:cubicBezTo>
                  <a:cubicBezTo>
                    <a:pt x="451" y="406"/>
                    <a:pt x="497" y="417"/>
                    <a:pt x="532" y="417"/>
                  </a:cubicBezTo>
                  <a:cubicBezTo>
                    <a:pt x="544" y="417"/>
                    <a:pt x="555" y="416"/>
                    <a:pt x="565" y="413"/>
                  </a:cubicBezTo>
                  <a:cubicBezTo>
                    <a:pt x="574" y="410"/>
                    <a:pt x="582" y="405"/>
                    <a:pt x="588" y="398"/>
                  </a:cubicBezTo>
                  <a:cubicBezTo>
                    <a:pt x="594" y="390"/>
                    <a:pt x="597" y="381"/>
                    <a:pt x="596" y="371"/>
                  </a:cubicBezTo>
                  <a:cubicBezTo>
                    <a:pt x="596" y="355"/>
                    <a:pt x="590" y="338"/>
                    <a:pt x="579" y="319"/>
                  </a:cubicBezTo>
                  <a:cubicBezTo>
                    <a:pt x="563" y="290"/>
                    <a:pt x="535" y="257"/>
                    <a:pt x="499" y="223"/>
                  </a:cubicBezTo>
                  <a:cubicBezTo>
                    <a:pt x="463" y="189"/>
                    <a:pt x="418" y="154"/>
                    <a:pt x="367" y="121"/>
                  </a:cubicBezTo>
                  <a:cubicBezTo>
                    <a:pt x="308" y="83"/>
                    <a:pt x="250" y="53"/>
                    <a:pt x="198" y="32"/>
                  </a:cubicBezTo>
                  <a:cubicBezTo>
                    <a:pt x="146" y="12"/>
                    <a:pt x="99" y="0"/>
                    <a:pt x="64" y="0"/>
                  </a:cubicBezTo>
                  <a:cubicBezTo>
                    <a:pt x="52" y="0"/>
                    <a:pt x="41" y="2"/>
                    <a:pt x="31" y="5"/>
                  </a:cubicBezTo>
                  <a:cubicBezTo>
                    <a:pt x="22" y="8"/>
                    <a:pt x="14" y="13"/>
                    <a:pt x="8" y="20"/>
                  </a:cubicBezTo>
                  <a:cubicBezTo>
                    <a:pt x="2" y="28"/>
                    <a:pt x="0" y="37"/>
                    <a:pt x="0" y="47"/>
                  </a:cubicBezTo>
                  <a:cubicBezTo>
                    <a:pt x="0" y="62"/>
                    <a:pt x="6" y="80"/>
                    <a:pt x="17" y="99"/>
                  </a:cubicBezTo>
                  <a:cubicBezTo>
                    <a:pt x="33" y="128"/>
                    <a:pt x="61" y="161"/>
                    <a:pt x="97" y="194"/>
                  </a:cubicBezTo>
                  <a:cubicBezTo>
                    <a:pt x="133" y="228"/>
                    <a:pt x="178" y="263"/>
                    <a:pt x="229" y="296"/>
                  </a:cubicBezTo>
                  <a:lnTo>
                    <a:pt x="232" y="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7"/>
            <p:cNvSpPr/>
            <p:nvPr/>
          </p:nvSpPr>
          <p:spPr bwMode="auto">
            <a:xfrm>
              <a:off x="6500202" y="2220034"/>
              <a:ext cx="244475" cy="225425"/>
            </a:xfrm>
            <a:custGeom>
              <a:avLst/>
              <a:gdLst>
                <a:gd name="T0" fmla="*/ 40 w 65"/>
                <a:gd name="T1" fmla="*/ 44 h 60"/>
                <a:gd name="T2" fmla="*/ 28 w 65"/>
                <a:gd name="T3" fmla="*/ 26 h 60"/>
                <a:gd name="T4" fmla="*/ 27 w 65"/>
                <a:gd name="T5" fmla="*/ 16 h 60"/>
                <a:gd name="T6" fmla="*/ 27 w 65"/>
                <a:gd name="T7" fmla="*/ 15 h 60"/>
                <a:gd name="T8" fmla="*/ 28 w 65"/>
                <a:gd name="T9" fmla="*/ 15 h 60"/>
                <a:gd name="T10" fmla="*/ 28 w 65"/>
                <a:gd name="T11" fmla="*/ 15 h 60"/>
                <a:gd name="T12" fmla="*/ 25 w 65"/>
                <a:gd name="T13" fmla="*/ 16 h 60"/>
                <a:gd name="T14" fmla="*/ 25 w 65"/>
                <a:gd name="T15" fmla="*/ 16 h 60"/>
                <a:gd name="T16" fmla="*/ 28 w 65"/>
                <a:gd name="T17" fmla="*/ 16 h 60"/>
                <a:gd name="T18" fmla="*/ 29 w 65"/>
                <a:gd name="T19" fmla="*/ 16 h 60"/>
                <a:gd name="T20" fmla="*/ 34 w 65"/>
                <a:gd name="T21" fmla="*/ 17 h 60"/>
                <a:gd name="T22" fmla="*/ 35 w 65"/>
                <a:gd name="T23" fmla="*/ 18 h 60"/>
                <a:gd name="T24" fmla="*/ 37 w 65"/>
                <a:gd name="T25" fmla="*/ 19 h 60"/>
                <a:gd name="T26" fmla="*/ 38 w 65"/>
                <a:gd name="T27" fmla="*/ 19 h 60"/>
                <a:gd name="T28" fmla="*/ 39 w 65"/>
                <a:gd name="T29" fmla="*/ 21 h 60"/>
                <a:gd name="T30" fmla="*/ 40 w 65"/>
                <a:gd name="T31" fmla="*/ 23 h 60"/>
                <a:gd name="T32" fmla="*/ 41 w 65"/>
                <a:gd name="T33" fmla="*/ 24 h 60"/>
                <a:gd name="T34" fmla="*/ 41 w 65"/>
                <a:gd name="T35" fmla="*/ 26 h 60"/>
                <a:gd name="T36" fmla="*/ 41 w 65"/>
                <a:gd name="T37" fmla="*/ 27 h 60"/>
                <a:gd name="T38" fmla="*/ 41 w 65"/>
                <a:gd name="T39" fmla="*/ 28 h 60"/>
                <a:gd name="T40" fmla="*/ 40 w 65"/>
                <a:gd name="T41" fmla="*/ 31 h 60"/>
                <a:gd name="T42" fmla="*/ 39 w 65"/>
                <a:gd name="T43" fmla="*/ 32 h 60"/>
                <a:gd name="T44" fmla="*/ 36 w 65"/>
                <a:gd name="T45" fmla="*/ 35 h 60"/>
                <a:gd name="T46" fmla="*/ 33 w 65"/>
                <a:gd name="T47" fmla="*/ 37 h 60"/>
                <a:gd name="T48" fmla="*/ 29 w 65"/>
                <a:gd name="T49" fmla="*/ 39 h 60"/>
                <a:gd name="T50" fmla="*/ 44 w 65"/>
                <a:gd name="T51" fmla="*/ 42 h 60"/>
                <a:gd name="T52" fmla="*/ 37 w 65"/>
                <a:gd name="T53" fmla="*/ 18 h 60"/>
                <a:gd name="T54" fmla="*/ 28 w 65"/>
                <a:gd name="T55" fmla="*/ 27 h 60"/>
                <a:gd name="T56" fmla="*/ 51 w 65"/>
                <a:gd name="T57" fmla="*/ 20 h 60"/>
                <a:gd name="T58" fmla="*/ 48 w 65"/>
                <a:gd name="T59" fmla="*/ 10 h 60"/>
                <a:gd name="T60" fmla="*/ 45 w 65"/>
                <a:gd name="T61" fmla="*/ 10 h 60"/>
                <a:gd name="T62" fmla="*/ 31 w 65"/>
                <a:gd name="T63" fmla="*/ 20 h 60"/>
                <a:gd name="T64" fmla="*/ 31 w 65"/>
                <a:gd name="T65" fmla="*/ 39 h 60"/>
                <a:gd name="T66" fmla="*/ 33 w 65"/>
                <a:gd name="T67" fmla="*/ 37 h 60"/>
                <a:gd name="T68" fmla="*/ 38 w 65"/>
                <a:gd name="T69" fmla="*/ 36 h 60"/>
                <a:gd name="T70" fmla="*/ 38 w 65"/>
                <a:gd name="T71" fmla="*/ 36 h 60"/>
                <a:gd name="T72" fmla="*/ 31 w 65"/>
                <a:gd name="T73" fmla="*/ 32 h 60"/>
                <a:gd name="T74" fmla="*/ 14 w 65"/>
                <a:gd name="T75" fmla="*/ 44 h 60"/>
                <a:gd name="T76" fmla="*/ 45 w 65"/>
                <a:gd name="T77" fmla="*/ 47 h 60"/>
                <a:gd name="T78" fmla="*/ 52 w 65"/>
                <a:gd name="T79" fmla="*/ 14 h 60"/>
                <a:gd name="T80" fmla="*/ 38 w 65"/>
                <a:gd name="T81" fmla="*/ 24 h 60"/>
                <a:gd name="T82" fmla="*/ 36 w 65"/>
                <a:gd name="T83" fmla="*/ 24 h 60"/>
                <a:gd name="T84" fmla="*/ 33 w 65"/>
                <a:gd name="T85" fmla="*/ 14 h 60"/>
                <a:gd name="T86" fmla="*/ 37 w 65"/>
                <a:gd name="T87" fmla="*/ 12 h 60"/>
                <a:gd name="T88" fmla="*/ 31 w 65"/>
                <a:gd name="T89" fmla="*/ 13 h 60"/>
                <a:gd name="T90" fmla="*/ 24 w 65"/>
                <a:gd name="T91" fmla="*/ 14 h 60"/>
                <a:gd name="T92" fmla="*/ 16 w 65"/>
                <a:gd name="T93" fmla="*/ 23 h 60"/>
                <a:gd name="T94" fmla="*/ 23 w 65"/>
                <a:gd name="T95" fmla="*/ 48 h 60"/>
                <a:gd name="T96" fmla="*/ 38 w 65"/>
                <a:gd name="T97" fmla="*/ 50 h 60"/>
                <a:gd name="T98" fmla="*/ 62 w 65"/>
                <a:gd name="T99" fmla="*/ 19 h 60"/>
                <a:gd name="T100" fmla="*/ 39 w 65"/>
                <a:gd name="T101" fmla="*/ 2 h 60"/>
                <a:gd name="T102" fmla="*/ 7 w 65"/>
                <a:gd name="T103" fmla="*/ 13 h 60"/>
                <a:gd name="T104" fmla="*/ 20 w 65"/>
                <a:gd name="T105" fmla="*/ 53 h 60"/>
                <a:gd name="T106" fmla="*/ 40 w 65"/>
                <a:gd name="T107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" h="60">
                  <a:moveTo>
                    <a:pt x="40" y="44"/>
                  </a:moveTo>
                  <a:cubicBezTo>
                    <a:pt x="35" y="38"/>
                    <a:pt x="31" y="33"/>
                    <a:pt x="28" y="26"/>
                  </a:cubicBezTo>
                  <a:cubicBezTo>
                    <a:pt x="27" y="22"/>
                    <a:pt x="26" y="19"/>
                    <a:pt x="27" y="16"/>
                  </a:cubicBezTo>
                  <a:cubicBezTo>
                    <a:pt x="26" y="18"/>
                    <a:pt x="27" y="16"/>
                    <a:pt x="27" y="15"/>
                  </a:cubicBezTo>
                  <a:cubicBezTo>
                    <a:pt x="28" y="15"/>
                    <a:pt x="26" y="17"/>
                    <a:pt x="28" y="15"/>
                  </a:cubicBezTo>
                  <a:cubicBezTo>
                    <a:pt x="25" y="17"/>
                    <a:pt x="27" y="16"/>
                    <a:pt x="28" y="15"/>
                  </a:cubicBezTo>
                  <a:cubicBezTo>
                    <a:pt x="24" y="18"/>
                    <a:pt x="30" y="14"/>
                    <a:pt x="25" y="16"/>
                  </a:cubicBezTo>
                  <a:cubicBezTo>
                    <a:pt x="26" y="16"/>
                    <a:pt x="29" y="15"/>
                    <a:pt x="25" y="16"/>
                  </a:cubicBezTo>
                  <a:cubicBezTo>
                    <a:pt x="26" y="16"/>
                    <a:pt x="27" y="16"/>
                    <a:pt x="28" y="16"/>
                  </a:cubicBezTo>
                  <a:cubicBezTo>
                    <a:pt x="24" y="16"/>
                    <a:pt x="32" y="16"/>
                    <a:pt x="29" y="16"/>
                  </a:cubicBezTo>
                  <a:cubicBezTo>
                    <a:pt x="31" y="16"/>
                    <a:pt x="32" y="17"/>
                    <a:pt x="34" y="17"/>
                  </a:cubicBezTo>
                  <a:cubicBezTo>
                    <a:pt x="35" y="18"/>
                    <a:pt x="32" y="17"/>
                    <a:pt x="35" y="18"/>
                  </a:cubicBezTo>
                  <a:cubicBezTo>
                    <a:pt x="35" y="18"/>
                    <a:pt x="36" y="19"/>
                    <a:pt x="37" y="19"/>
                  </a:cubicBezTo>
                  <a:cubicBezTo>
                    <a:pt x="37" y="19"/>
                    <a:pt x="39" y="21"/>
                    <a:pt x="38" y="19"/>
                  </a:cubicBezTo>
                  <a:cubicBezTo>
                    <a:pt x="38" y="20"/>
                    <a:pt x="39" y="21"/>
                    <a:pt x="39" y="21"/>
                  </a:cubicBezTo>
                  <a:cubicBezTo>
                    <a:pt x="40" y="22"/>
                    <a:pt x="40" y="22"/>
                    <a:pt x="40" y="23"/>
                  </a:cubicBezTo>
                  <a:cubicBezTo>
                    <a:pt x="41" y="23"/>
                    <a:pt x="40" y="22"/>
                    <a:pt x="41" y="24"/>
                  </a:cubicBezTo>
                  <a:cubicBezTo>
                    <a:pt x="41" y="25"/>
                    <a:pt x="41" y="25"/>
                    <a:pt x="41" y="26"/>
                  </a:cubicBezTo>
                  <a:cubicBezTo>
                    <a:pt x="41" y="24"/>
                    <a:pt x="41" y="26"/>
                    <a:pt x="41" y="27"/>
                  </a:cubicBezTo>
                  <a:cubicBezTo>
                    <a:pt x="41" y="27"/>
                    <a:pt x="40" y="30"/>
                    <a:pt x="41" y="28"/>
                  </a:cubicBezTo>
                  <a:cubicBezTo>
                    <a:pt x="41" y="29"/>
                    <a:pt x="40" y="30"/>
                    <a:pt x="40" y="31"/>
                  </a:cubicBezTo>
                  <a:cubicBezTo>
                    <a:pt x="39" y="32"/>
                    <a:pt x="40" y="30"/>
                    <a:pt x="39" y="32"/>
                  </a:cubicBezTo>
                  <a:cubicBezTo>
                    <a:pt x="38" y="33"/>
                    <a:pt x="37" y="34"/>
                    <a:pt x="36" y="35"/>
                  </a:cubicBezTo>
                  <a:cubicBezTo>
                    <a:pt x="37" y="34"/>
                    <a:pt x="34" y="36"/>
                    <a:pt x="33" y="37"/>
                  </a:cubicBezTo>
                  <a:cubicBezTo>
                    <a:pt x="32" y="37"/>
                    <a:pt x="30" y="39"/>
                    <a:pt x="29" y="39"/>
                  </a:cubicBezTo>
                  <a:cubicBezTo>
                    <a:pt x="34" y="40"/>
                    <a:pt x="39" y="41"/>
                    <a:pt x="44" y="42"/>
                  </a:cubicBezTo>
                  <a:cubicBezTo>
                    <a:pt x="41" y="34"/>
                    <a:pt x="41" y="25"/>
                    <a:pt x="37" y="18"/>
                  </a:cubicBezTo>
                  <a:cubicBezTo>
                    <a:pt x="34" y="21"/>
                    <a:pt x="31" y="24"/>
                    <a:pt x="28" y="27"/>
                  </a:cubicBezTo>
                  <a:cubicBezTo>
                    <a:pt x="35" y="26"/>
                    <a:pt x="46" y="26"/>
                    <a:pt x="51" y="20"/>
                  </a:cubicBezTo>
                  <a:cubicBezTo>
                    <a:pt x="54" y="16"/>
                    <a:pt x="53" y="12"/>
                    <a:pt x="48" y="10"/>
                  </a:cubicBezTo>
                  <a:cubicBezTo>
                    <a:pt x="47" y="10"/>
                    <a:pt x="46" y="10"/>
                    <a:pt x="45" y="10"/>
                  </a:cubicBezTo>
                  <a:cubicBezTo>
                    <a:pt x="40" y="10"/>
                    <a:pt x="30" y="13"/>
                    <a:pt x="31" y="20"/>
                  </a:cubicBezTo>
                  <a:cubicBezTo>
                    <a:pt x="32" y="26"/>
                    <a:pt x="33" y="34"/>
                    <a:pt x="31" y="39"/>
                  </a:cubicBezTo>
                  <a:cubicBezTo>
                    <a:pt x="30" y="40"/>
                    <a:pt x="32" y="38"/>
                    <a:pt x="33" y="37"/>
                  </a:cubicBezTo>
                  <a:cubicBezTo>
                    <a:pt x="35" y="36"/>
                    <a:pt x="36" y="36"/>
                    <a:pt x="38" y="36"/>
                  </a:cubicBezTo>
                  <a:cubicBezTo>
                    <a:pt x="39" y="36"/>
                    <a:pt x="39" y="36"/>
                    <a:pt x="38" y="36"/>
                  </a:cubicBezTo>
                  <a:cubicBezTo>
                    <a:pt x="35" y="35"/>
                    <a:pt x="33" y="34"/>
                    <a:pt x="31" y="32"/>
                  </a:cubicBezTo>
                  <a:cubicBezTo>
                    <a:pt x="23" y="27"/>
                    <a:pt x="5" y="37"/>
                    <a:pt x="14" y="44"/>
                  </a:cubicBezTo>
                  <a:cubicBezTo>
                    <a:pt x="23" y="50"/>
                    <a:pt x="35" y="54"/>
                    <a:pt x="45" y="47"/>
                  </a:cubicBezTo>
                  <a:cubicBezTo>
                    <a:pt x="55" y="39"/>
                    <a:pt x="54" y="25"/>
                    <a:pt x="52" y="14"/>
                  </a:cubicBezTo>
                  <a:cubicBezTo>
                    <a:pt x="47" y="18"/>
                    <a:pt x="42" y="21"/>
                    <a:pt x="38" y="24"/>
                  </a:cubicBezTo>
                  <a:cubicBezTo>
                    <a:pt x="37" y="24"/>
                    <a:pt x="36" y="24"/>
                    <a:pt x="36" y="24"/>
                  </a:cubicBezTo>
                  <a:cubicBezTo>
                    <a:pt x="35" y="21"/>
                    <a:pt x="34" y="18"/>
                    <a:pt x="33" y="14"/>
                  </a:cubicBezTo>
                  <a:cubicBezTo>
                    <a:pt x="37" y="10"/>
                    <a:pt x="42" y="10"/>
                    <a:pt x="37" y="12"/>
                  </a:cubicBezTo>
                  <a:cubicBezTo>
                    <a:pt x="35" y="12"/>
                    <a:pt x="33" y="12"/>
                    <a:pt x="31" y="13"/>
                  </a:cubicBezTo>
                  <a:cubicBezTo>
                    <a:pt x="29" y="13"/>
                    <a:pt x="27" y="13"/>
                    <a:pt x="24" y="14"/>
                  </a:cubicBezTo>
                  <a:cubicBezTo>
                    <a:pt x="21" y="14"/>
                    <a:pt x="13" y="19"/>
                    <a:pt x="16" y="23"/>
                  </a:cubicBezTo>
                  <a:cubicBezTo>
                    <a:pt x="19" y="31"/>
                    <a:pt x="19" y="40"/>
                    <a:pt x="23" y="48"/>
                  </a:cubicBezTo>
                  <a:cubicBezTo>
                    <a:pt x="26" y="53"/>
                    <a:pt x="34" y="53"/>
                    <a:pt x="38" y="50"/>
                  </a:cubicBezTo>
                  <a:cubicBezTo>
                    <a:pt x="49" y="44"/>
                    <a:pt x="65" y="34"/>
                    <a:pt x="62" y="19"/>
                  </a:cubicBezTo>
                  <a:cubicBezTo>
                    <a:pt x="60" y="9"/>
                    <a:pt x="48" y="3"/>
                    <a:pt x="39" y="2"/>
                  </a:cubicBezTo>
                  <a:cubicBezTo>
                    <a:pt x="27" y="0"/>
                    <a:pt x="13" y="3"/>
                    <a:pt x="7" y="13"/>
                  </a:cubicBezTo>
                  <a:cubicBezTo>
                    <a:pt x="0" y="26"/>
                    <a:pt x="13" y="43"/>
                    <a:pt x="20" y="53"/>
                  </a:cubicBezTo>
                  <a:cubicBezTo>
                    <a:pt x="26" y="60"/>
                    <a:pt x="46" y="52"/>
                    <a:pt x="40" y="4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8"/>
            <p:cNvSpPr/>
            <p:nvPr/>
          </p:nvSpPr>
          <p:spPr bwMode="auto">
            <a:xfrm>
              <a:off x="7151077" y="4066297"/>
              <a:ext cx="141288" cy="192088"/>
            </a:xfrm>
            <a:custGeom>
              <a:avLst/>
              <a:gdLst>
                <a:gd name="T0" fmla="*/ 25 w 38"/>
                <a:gd name="T1" fmla="*/ 29 h 51"/>
                <a:gd name="T2" fmla="*/ 10 w 38"/>
                <a:gd name="T3" fmla="*/ 2 h 51"/>
                <a:gd name="T4" fmla="*/ 3 w 38"/>
                <a:gd name="T5" fmla="*/ 5 h 51"/>
                <a:gd name="T6" fmla="*/ 19 w 38"/>
                <a:gd name="T7" fmla="*/ 13 h 51"/>
                <a:gd name="T8" fmla="*/ 29 w 38"/>
                <a:gd name="T9" fmla="*/ 25 h 51"/>
                <a:gd name="T10" fmla="*/ 34 w 38"/>
                <a:gd name="T11" fmla="*/ 21 h 51"/>
                <a:gd name="T12" fmla="*/ 9 w 38"/>
                <a:gd name="T13" fmla="*/ 14 h 51"/>
                <a:gd name="T14" fmla="*/ 7 w 38"/>
                <a:gd name="T15" fmla="*/ 18 h 51"/>
                <a:gd name="T16" fmla="*/ 18 w 38"/>
                <a:gd name="T17" fmla="*/ 13 h 51"/>
                <a:gd name="T18" fmla="*/ 30 w 38"/>
                <a:gd name="T19" fmla="*/ 15 h 51"/>
                <a:gd name="T20" fmla="*/ 29 w 38"/>
                <a:gd name="T21" fmla="*/ 12 h 51"/>
                <a:gd name="T22" fmla="*/ 4 w 38"/>
                <a:gd name="T23" fmla="*/ 28 h 51"/>
                <a:gd name="T24" fmla="*/ 10 w 38"/>
                <a:gd name="T25" fmla="*/ 30 h 51"/>
                <a:gd name="T26" fmla="*/ 12 w 38"/>
                <a:gd name="T27" fmla="*/ 14 h 51"/>
                <a:gd name="T28" fmla="*/ 16 w 38"/>
                <a:gd name="T29" fmla="*/ 14 h 51"/>
                <a:gd name="T30" fmla="*/ 25 w 38"/>
                <a:gd name="T31" fmla="*/ 12 h 51"/>
                <a:gd name="T32" fmla="*/ 21 w 38"/>
                <a:gd name="T33" fmla="*/ 11 h 51"/>
                <a:gd name="T34" fmla="*/ 26 w 38"/>
                <a:gd name="T35" fmla="*/ 31 h 51"/>
                <a:gd name="T36" fmla="*/ 6 w 38"/>
                <a:gd name="T37" fmla="*/ 45 h 51"/>
                <a:gd name="T38" fmla="*/ 5 w 38"/>
                <a:gd name="T39" fmla="*/ 50 h 51"/>
                <a:gd name="T40" fmla="*/ 30 w 38"/>
                <a:gd name="T41" fmla="*/ 38 h 51"/>
                <a:gd name="T42" fmla="*/ 29 w 38"/>
                <a:gd name="T43" fmla="*/ 8 h 51"/>
                <a:gd name="T44" fmla="*/ 24 w 38"/>
                <a:gd name="T45" fmla="*/ 7 h 51"/>
                <a:gd name="T46" fmla="*/ 7 w 38"/>
                <a:gd name="T47" fmla="*/ 12 h 51"/>
                <a:gd name="T48" fmla="*/ 2 w 38"/>
                <a:gd name="T49" fmla="*/ 31 h 51"/>
                <a:gd name="T50" fmla="*/ 7 w 38"/>
                <a:gd name="T51" fmla="*/ 32 h 51"/>
                <a:gd name="T52" fmla="*/ 36 w 38"/>
                <a:gd name="T53" fmla="*/ 14 h 51"/>
                <a:gd name="T54" fmla="*/ 35 w 38"/>
                <a:gd name="T55" fmla="*/ 11 h 51"/>
                <a:gd name="T56" fmla="*/ 20 w 38"/>
                <a:gd name="T57" fmla="*/ 8 h 51"/>
                <a:gd name="T58" fmla="*/ 4 w 38"/>
                <a:gd name="T59" fmla="*/ 15 h 51"/>
                <a:gd name="T60" fmla="*/ 3 w 38"/>
                <a:gd name="T61" fmla="*/ 18 h 51"/>
                <a:gd name="T62" fmla="*/ 31 w 38"/>
                <a:gd name="T63" fmla="*/ 26 h 51"/>
                <a:gd name="T64" fmla="*/ 36 w 38"/>
                <a:gd name="T65" fmla="*/ 22 h 51"/>
                <a:gd name="T66" fmla="*/ 25 w 38"/>
                <a:gd name="T67" fmla="*/ 8 h 51"/>
                <a:gd name="T68" fmla="*/ 8 w 38"/>
                <a:gd name="T69" fmla="*/ 0 h 51"/>
                <a:gd name="T70" fmla="*/ 2 w 38"/>
                <a:gd name="T71" fmla="*/ 4 h 51"/>
                <a:gd name="T72" fmla="*/ 17 w 38"/>
                <a:gd name="T73" fmla="*/ 32 h 51"/>
                <a:gd name="T74" fmla="*/ 25 w 38"/>
                <a:gd name="T75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" h="51">
                  <a:moveTo>
                    <a:pt x="25" y="29"/>
                  </a:moveTo>
                  <a:cubicBezTo>
                    <a:pt x="18" y="21"/>
                    <a:pt x="13" y="11"/>
                    <a:pt x="10" y="2"/>
                  </a:cubicBezTo>
                  <a:cubicBezTo>
                    <a:pt x="8" y="3"/>
                    <a:pt x="6" y="4"/>
                    <a:pt x="3" y="5"/>
                  </a:cubicBezTo>
                  <a:cubicBezTo>
                    <a:pt x="9" y="7"/>
                    <a:pt x="15" y="9"/>
                    <a:pt x="19" y="13"/>
                  </a:cubicBezTo>
                  <a:cubicBezTo>
                    <a:pt x="23" y="16"/>
                    <a:pt x="26" y="21"/>
                    <a:pt x="29" y="25"/>
                  </a:cubicBezTo>
                  <a:cubicBezTo>
                    <a:pt x="31" y="24"/>
                    <a:pt x="32" y="22"/>
                    <a:pt x="34" y="21"/>
                  </a:cubicBezTo>
                  <a:cubicBezTo>
                    <a:pt x="24" y="21"/>
                    <a:pt x="18" y="20"/>
                    <a:pt x="9" y="14"/>
                  </a:cubicBezTo>
                  <a:cubicBezTo>
                    <a:pt x="8" y="16"/>
                    <a:pt x="8" y="17"/>
                    <a:pt x="7" y="18"/>
                  </a:cubicBezTo>
                  <a:cubicBezTo>
                    <a:pt x="11" y="17"/>
                    <a:pt x="15" y="14"/>
                    <a:pt x="18" y="13"/>
                  </a:cubicBezTo>
                  <a:cubicBezTo>
                    <a:pt x="22" y="12"/>
                    <a:pt x="27" y="15"/>
                    <a:pt x="30" y="15"/>
                  </a:cubicBezTo>
                  <a:cubicBezTo>
                    <a:pt x="30" y="14"/>
                    <a:pt x="30" y="13"/>
                    <a:pt x="29" y="12"/>
                  </a:cubicBezTo>
                  <a:cubicBezTo>
                    <a:pt x="21" y="19"/>
                    <a:pt x="14" y="24"/>
                    <a:pt x="4" y="28"/>
                  </a:cubicBezTo>
                  <a:cubicBezTo>
                    <a:pt x="6" y="29"/>
                    <a:pt x="8" y="29"/>
                    <a:pt x="10" y="30"/>
                  </a:cubicBezTo>
                  <a:cubicBezTo>
                    <a:pt x="10" y="25"/>
                    <a:pt x="10" y="19"/>
                    <a:pt x="12" y="14"/>
                  </a:cubicBezTo>
                  <a:cubicBezTo>
                    <a:pt x="12" y="16"/>
                    <a:pt x="14" y="15"/>
                    <a:pt x="16" y="14"/>
                  </a:cubicBezTo>
                  <a:cubicBezTo>
                    <a:pt x="19" y="14"/>
                    <a:pt x="22" y="13"/>
                    <a:pt x="25" y="12"/>
                  </a:cubicBezTo>
                  <a:cubicBezTo>
                    <a:pt x="24" y="11"/>
                    <a:pt x="22" y="11"/>
                    <a:pt x="21" y="11"/>
                  </a:cubicBezTo>
                  <a:cubicBezTo>
                    <a:pt x="24" y="17"/>
                    <a:pt x="27" y="23"/>
                    <a:pt x="26" y="31"/>
                  </a:cubicBezTo>
                  <a:cubicBezTo>
                    <a:pt x="25" y="40"/>
                    <a:pt x="14" y="44"/>
                    <a:pt x="6" y="45"/>
                  </a:cubicBezTo>
                  <a:cubicBezTo>
                    <a:pt x="2" y="46"/>
                    <a:pt x="0" y="51"/>
                    <a:pt x="5" y="50"/>
                  </a:cubicBezTo>
                  <a:cubicBezTo>
                    <a:pt x="14" y="48"/>
                    <a:pt x="24" y="46"/>
                    <a:pt x="30" y="38"/>
                  </a:cubicBezTo>
                  <a:cubicBezTo>
                    <a:pt x="37" y="29"/>
                    <a:pt x="34" y="18"/>
                    <a:pt x="29" y="8"/>
                  </a:cubicBezTo>
                  <a:cubicBezTo>
                    <a:pt x="28" y="7"/>
                    <a:pt x="26" y="7"/>
                    <a:pt x="24" y="7"/>
                  </a:cubicBezTo>
                  <a:cubicBezTo>
                    <a:pt x="19" y="9"/>
                    <a:pt x="12" y="9"/>
                    <a:pt x="7" y="12"/>
                  </a:cubicBezTo>
                  <a:cubicBezTo>
                    <a:pt x="2" y="15"/>
                    <a:pt x="3" y="26"/>
                    <a:pt x="2" y="31"/>
                  </a:cubicBezTo>
                  <a:cubicBezTo>
                    <a:pt x="2" y="33"/>
                    <a:pt x="6" y="33"/>
                    <a:pt x="7" y="32"/>
                  </a:cubicBezTo>
                  <a:cubicBezTo>
                    <a:pt x="18" y="27"/>
                    <a:pt x="27" y="22"/>
                    <a:pt x="36" y="14"/>
                  </a:cubicBezTo>
                  <a:cubicBezTo>
                    <a:pt x="37" y="13"/>
                    <a:pt x="36" y="11"/>
                    <a:pt x="35" y="11"/>
                  </a:cubicBezTo>
                  <a:cubicBezTo>
                    <a:pt x="30" y="10"/>
                    <a:pt x="25" y="8"/>
                    <a:pt x="20" y="8"/>
                  </a:cubicBezTo>
                  <a:cubicBezTo>
                    <a:pt x="14" y="9"/>
                    <a:pt x="9" y="12"/>
                    <a:pt x="4" y="15"/>
                  </a:cubicBezTo>
                  <a:cubicBezTo>
                    <a:pt x="3" y="15"/>
                    <a:pt x="1" y="17"/>
                    <a:pt x="3" y="18"/>
                  </a:cubicBezTo>
                  <a:cubicBezTo>
                    <a:pt x="13" y="24"/>
                    <a:pt x="20" y="26"/>
                    <a:pt x="31" y="26"/>
                  </a:cubicBezTo>
                  <a:cubicBezTo>
                    <a:pt x="32" y="26"/>
                    <a:pt x="38" y="24"/>
                    <a:pt x="36" y="22"/>
                  </a:cubicBezTo>
                  <a:cubicBezTo>
                    <a:pt x="32" y="17"/>
                    <a:pt x="29" y="12"/>
                    <a:pt x="25" y="8"/>
                  </a:cubicBezTo>
                  <a:cubicBezTo>
                    <a:pt x="20" y="4"/>
                    <a:pt x="14" y="2"/>
                    <a:pt x="8" y="0"/>
                  </a:cubicBezTo>
                  <a:cubicBezTo>
                    <a:pt x="7" y="0"/>
                    <a:pt x="1" y="1"/>
                    <a:pt x="2" y="4"/>
                  </a:cubicBezTo>
                  <a:cubicBezTo>
                    <a:pt x="5" y="14"/>
                    <a:pt x="11" y="23"/>
                    <a:pt x="17" y="32"/>
                  </a:cubicBezTo>
                  <a:cubicBezTo>
                    <a:pt x="19" y="34"/>
                    <a:pt x="27" y="31"/>
                    <a:pt x="25" y="2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0"/>
            <p:cNvSpPr/>
            <p:nvPr/>
          </p:nvSpPr>
          <p:spPr bwMode="auto">
            <a:xfrm>
              <a:off x="7992452" y="3205872"/>
              <a:ext cx="203200" cy="214313"/>
            </a:xfrm>
            <a:custGeom>
              <a:avLst/>
              <a:gdLst>
                <a:gd name="T0" fmla="*/ 29 w 54"/>
                <a:gd name="T1" fmla="*/ 42 h 57"/>
                <a:gd name="T2" fmla="*/ 23 w 54"/>
                <a:gd name="T3" fmla="*/ 24 h 57"/>
                <a:gd name="T4" fmla="*/ 35 w 54"/>
                <a:gd name="T5" fmla="*/ 12 h 57"/>
                <a:gd name="T6" fmla="*/ 23 w 54"/>
                <a:gd name="T7" fmla="*/ 10 h 57"/>
                <a:gd name="T8" fmla="*/ 30 w 54"/>
                <a:gd name="T9" fmla="*/ 30 h 57"/>
                <a:gd name="T10" fmla="*/ 18 w 54"/>
                <a:gd name="T11" fmla="*/ 44 h 57"/>
                <a:gd name="T12" fmla="*/ 33 w 54"/>
                <a:gd name="T13" fmla="*/ 46 h 57"/>
                <a:gd name="T14" fmla="*/ 36 w 54"/>
                <a:gd name="T15" fmla="*/ 18 h 57"/>
                <a:gd name="T16" fmla="*/ 15 w 54"/>
                <a:gd name="T17" fmla="*/ 20 h 57"/>
                <a:gd name="T18" fmla="*/ 19 w 54"/>
                <a:gd name="T19" fmla="*/ 32 h 57"/>
                <a:gd name="T20" fmla="*/ 15 w 54"/>
                <a:gd name="T21" fmla="*/ 43 h 57"/>
                <a:gd name="T22" fmla="*/ 36 w 54"/>
                <a:gd name="T23" fmla="*/ 39 h 57"/>
                <a:gd name="T24" fmla="*/ 36 w 54"/>
                <a:gd name="T25" fmla="*/ 15 h 57"/>
                <a:gd name="T26" fmla="*/ 15 w 54"/>
                <a:gd name="T27" fmla="*/ 20 h 57"/>
                <a:gd name="T28" fmla="*/ 23 w 54"/>
                <a:gd name="T29" fmla="*/ 41 h 57"/>
                <a:gd name="T30" fmla="*/ 25 w 54"/>
                <a:gd name="T31" fmla="*/ 37 h 57"/>
                <a:gd name="T32" fmla="*/ 30 w 54"/>
                <a:gd name="T33" fmla="*/ 36 h 57"/>
                <a:gd name="T34" fmla="*/ 36 w 54"/>
                <a:gd name="T35" fmla="*/ 39 h 57"/>
                <a:gd name="T36" fmla="*/ 36 w 54"/>
                <a:gd name="T37" fmla="*/ 20 h 57"/>
                <a:gd name="T38" fmla="*/ 15 w 54"/>
                <a:gd name="T39" fmla="*/ 26 h 57"/>
                <a:gd name="T40" fmla="*/ 17 w 54"/>
                <a:gd name="T41" fmla="*/ 30 h 57"/>
                <a:gd name="T42" fmla="*/ 19 w 54"/>
                <a:gd name="T43" fmla="*/ 35 h 57"/>
                <a:gd name="T44" fmla="*/ 20 w 54"/>
                <a:gd name="T45" fmla="*/ 38 h 57"/>
                <a:gd name="T46" fmla="*/ 29 w 54"/>
                <a:gd name="T47" fmla="*/ 33 h 57"/>
                <a:gd name="T48" fmla="*/ 28 w 54"/>
                <a:gd name="T49" fmla="*/ 33 h 57"/>
                <a:gd name="T50" fmla="*/ 38 w 54"/>
                <a:gd name="T51" fmla="*/ 33 h 57"/>
                <a:gd name="T52" fmla="*/ 33 w 54"/>
                <a:gd name="T53" fmla="*/ 26 h 57"/>
                <a:gd name="T54" fmla="*/ 36 w 54"/>
                <a:gd name="T55" fmla="*/ 16 h 57"/>
                <a:gd name="T56" fmla="*/ 15 w 54"/>
                <a:gd name="T57" fmla="*/ 19 h 57"/>
                <a:gd name="T58" fmla="*/ 11 w 54"/>
                <a:gd name="T59" fmla="*/ 35 h 57"/>
                <a:gd name="T60" fmla="*/ 31 w 54"/>
                <a:gd name="T61" fmla="*/ 43 h 57"/>
                <a:gd name="T62" fmla="*/ 41 w 54"/>
                <a:gd name="T63" fmla="*/ 31 h 57"/>
                <a:gd name="T64" fmla="*/ 36 w 54"/>
                <a:gd name="T65" fmla="*/ 20 h 57"/>
                <a:gd name="T66" fmla="*/ 15 w 54"/>
                <a:gd name="T67" fmla="*/ 26 h 57"/>
                <a:gd name="T68" fmla="*/ 15 w 54"/>
                <a:gd name="T69" fmla="*/ 45 h 57"/>
                <a:gd name="T70" fmla="*/ 22 w 54"/>
                <a:gd name="T71" fmla="*/ 48 h 57"/>
                <a:gd name="T72" fmla="*/ 44 w 54"/>
                <a:gd name="T73" fmla="*/ 35 h 57"/>
                <a:gd name="T74" fmla="*/ 36 w 54"/>
                <a:gd name="T75" fmla="*/ 15 h 57"/>
                <a:gd name="T76" fmla="*/ 15 w 54"/>
                <a:gd name="T77" fmla="*/ 20 h 57"/>
                <a:gd name="T78" fmla="*/ 15 w 54"/>
                <a:gd name="T79" fmla="*/ 45 h 57"/>
                <a:gd name="T80" fmla="*/ 36 w 54"/>
                <a:gd name="T81" fmla="*/ 40 h 57"/>
                <a:gd name="T82" fmla="*/ 41 w 54"/>
                <a:gd name="T83" fmla="*/ 27 h 57"/>
                <a:gd name="T84" fmla="*/ 36 w 54"/>
                <a:gd name="T85" fmla="*/ 15 h 57"/>
                <a:gd name="T86" fmla="*/ 16 w 54"/>
                <a:gd name="T87" fmla="*/ 17 h 57"/>
                <a:gd name="T88" fmla="*/ 11 w 54"/>
                <a:gd name="T89" fmla="*/ 33 h 57"/>
                <a:gd name="T90" fmla="*/ 11 w 54"/>
                <a:gd name="T91" fmla="*/ 51 h 57"/>
                <a:gd name="T92" fmla="*/ 26 w 54"/>
                <a:gd name="T93" fmla="*/ 53 h 57"/>
                <a:gd name="T94" fmla="*/ 50 w 54"/>
                <a:gd name="T95" fmla="*/ 33 h 57"/>
                <a:gd name="T96" fmla="*/ 44 w 54"/>
                <a:gd name="T97" fmla="*/ 4 h 57"/>
                <a:gd name="T98" fmla="*/ 32 w 54"/>
                <a:gd name="T99" fmla="*/ 2 h 57"/>
                <a:gd name="T100" fmla="*/ 4 w 54"/>
                <a:gd name="T101" fmla="*/ 20 h 57"/>
                <a:gd name="T102" fmla="*/ 8 w 54"/>
                <a:gd name="T103" fmla="*/ 48 h 57"/>
                <a:gd name="T104" fmla="*/ 29 w 54"/>
                <a:gd name="T105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57">
                  <a:moveTo>
                    <a:pt x="29" y="42"/>
                  </a:moveTo>
                  <a:cubicBezTo>
                    <a:pt x="26" y="37"/>
                    <a:pt x="24" y="31"/>
                    <a:pt x="23" y="24"/>
                  </a:cubicBezTo>
                  <a:cubicBezTo>
                    <a:pt x="23" y="17"/>
                    <a:pt x="29" y="14"/>
                    <a:pt x="35" y="12"/>
                  </a:cubicBezTo>
                  <a:cubicBezTo>
                    <a:pt x="31" y="12"/>
                    <a:pt x="27" y="11"/>
                    <a:pt x="23" y="10"/>
                  </a:cubicBezTo>
                  <a:cubicBezTo>
                    <a:pt x="26" y="16"/>
                    <a:pt x="30" y="23"/>
                    <a:pt x="30" y="30"/>
                  </a:cubicBezTo>
                  <a:cubicBezTo>
                    <a:pt x="31" y="38"/>
                    <a:pt x="24" y="42"/>
                    <a:pt x="18" y="44"/>
                  </a:cubicBezTo>
                  <a:cubicBezTo>
                    <a:pt x="23" y="45"/>
                    <a:pt x="28" y="45"/>
                    <a:pt x="33" y="46"/>
                  </a:cubicBezTo>
                  <a:cubicBezTo>
                    <a:pt x="33" y="35"/>
                    <a:pt x="31" y="27"/>
                    <a:pt x="36" y="18"/>
                  </a:cubicBezTo>
                  <a:cubicBezTo>
                    <a:pt x="29" y="19"/>
                    <a:pt x="22" y="19"/>
                    <a:pt x="15" y="20"/>
                  </a:cubicBezTo>
                  <a:cubicBezTo>
                    <a:pt x="16" y="24"/>
                    <a:pt x="18" y="28"/>
                    <a:pt x="19" y="32"/>
                  </a:cubicBezTo>
                  <a:cubicBezTo>
                    <a:pt x="20" y="34"/>
                    <a:pt x="16" y="41"/>
                    <a:pt x="15" y="43"/>
                  </a:cubicBezTo>
                  <a:cubicBezTo>
                    <a:pt x="22" y="42"/>
                    <a:pt x="29" y="40"/>
                    <a:pt x="36" y="39"/>
                  </a:cubicBezTo>
                  <a:cubicBezTo>
                    <a:pt x="36" y="31"/>
                    <a:pt x="36" y="23"/>
                    <a:pt x="36" y="15"/>
                  </a:cubicBezTo>
                  <a:cubicBezTo>
                    <a:pt x="29" y="17"/>
                    <a:pt x="22" y="18"/>
                    <a:pt x="15" y="20"/>
                  </a:cubicBezTo>
                  <a:cubicBezTo>
                    <a:pt x="16" y="28"/>
                    <a:pt x="22" y="34"/>
                    <a:pt x="23" y="41"/>
                  </a:cubicBezTo>
                  <a:cubicBezTo>
                    <a:pt x="24" y="40"/>
                    <a:pt x="24" y="38"/>
                    <a:pt x="25" y="37"/>
                  </a:cubicBezTo>
                  <a:cubicBezTo>
                    <a:pt x="21" y="40"/>
                    <a:pt x="23" y="39"/>
                    <a:pt x="30" y="36"/>
                  </a:cubicBezTo>
                  <a:cubicBezTo>
                    <a:pt x="32" y="37"/>
                    <a:pt x="34" y="38"/>
                    <a:pt x="36" y="39"/>
                  </a:cubicBezTo>
                  <a:cubicBezTo>
                    <a:pt x="36" y="33"/>
                    <a:pt x="36" y="27"/>
                    <a:pt x="36" y="20"/>
                  </a:cubicBezTo>
                  <a:cubicBezTo>
                    <a:pt x="36" y="14"/>
                    <a:pt x="15" y="18"/>
                    <a:pt x="15" y="26"/>
                  </a:cubicBezTo>
                  <a:cubicBezTo>
                    <a:pt x="15" y="28"/>
                    <a:pt x="16" y="28"/>
                    <a:pt x="17" y="30"/>
                  </a:cubicBezTo>
                  <a:cubicBezTo>
                    <a:pt x="17" y="31"/>
                    <a:pt x="18" y="33"/>
                    <a:pt x="19" y="35"/>
                  </a:cubicBezTo>
                  <a:cubicBezTo>
                    <a:pt x="19" y="36"/>
                    <a:pt x="20" y="39"/>
                    <a:pt x="20" y="38"/>
                  </a:cubicBezTo>
                  <a:cubicBezTo>
                    <a:pt x="23" y="36"/>
                    <a:pt x="26" y="35"/>
                    <a:pt x="29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2" y="33"/>
                    <a:pt x="35" y="33"/>
                    <a:pt x="38" y="33"/>
                  </a:cubicBezTo>
                  <a:cubicBezTo>
                    <a:pt x="34" y="31"/>
                    <a:pt x="31" y="30"/>
                    <a:pt x="33" y="26"/>
                  </a:cubicBezTo>
                  <a:cubicBezTo>
                    <a:pt x="35" y="23"/>
                    <a:pt x="36" y="20"/>
                    <a:pt x="36" y="16"/>
                  </a:cubicBezTo>
                  <a:cubicBezTo>
                    <a:pt x="37" y="8"/>
                    <a:pt x="16" y="12"/>
                    <a:pt x="15" y="19"/>
                  </a:cubicBezTo>
                  <a:cubicBezTo>
                    <a:pt x="15" y="25"/>
                    <a:pt x="11" y="29"/>
                    <a:pt x="11" y="35"/>
                  </a:cubicBezTo>
                  <a:cubicBezTo>
                    <a:pt x="12" y="42"/>
                    <a:pt x="26" y="45"/>
                    <a:pt x="31" y="43"/>
                  </a:cubicBezTo>
                  <a:cubicBezTo>
                    <a:pt x="38" y="41"/>
                    <a:pt x="43" y="38"/>
                    <a:pt x="41" y="31"/>
                  </a:cubicBezTo>
                  <a:cubicBezTo>
                    <a:pt x="40" y="27"/>
                    <a:pt x="36" y="24"/>
                    <a:pt x="36" y="20"/>
                  </a:cubicBezTo>
                  <a:cubicBezTo>
                    <a:pt x="36" y="14"/>
                    <a:pt x="15" y="18"/>
                    <a:pt x="15" y="26"/>
                  </a:cubicBezTo>
                  <a:cubicBezTo>
                    <a:pt x="15" y="32"/>
                    <a:pt x="15" y="38"/>
                    <a:pt x="15" y="45"/>
                  </a:cubicBezTo>
                  <a:cubicBezTo>
                    <a:pt x="15" y="47"/>
                    <a:pt x="20" y="48"/>
                    <a:pt x="22" y="48"/>
                  </a:cubicBezTo>
                  <a:cubicBezTo>
                    <a:pt x="28" y="47"/>
                    <a:pt x="45" y="44"/>
                    <a:pt x="44" y="35"/>
                  </a:cubicBezTo>
                  <a:cubicBezTo>
                    <a:pt x="43" y="28"/>
                    <a:pt x="37" y="22"/>
                    <a:pt x="36" y="15"/>
                  </a:cubicBezTo>
                  <a:cubicBezTo>
                    <a:pt x="36" y="8"/>
                    <a:pt x="15" y="13"/>
                    <a:pt x="15" y="20"/>
                  </a:cubicBezTo>
                  <a:cubicBezTo>
                    <a:pt x="15" y="28"/>
                    <a:pt x="15" y="37"/>
                    <a:pt x="15" y="45"/>
                  </a:cubicBezTo>
                  <a:cubicBezTo>
                    <a:pt x="15" y="52"/>
                    <a:pt x="34" y="45"/>
                    <a:pt x="36" y="40"/>
                  </a:cubicBezTo>
                  <a:cubicBezTo>
                    <a:pt x="38" y="37"/>
                    <a:pt x="42" y="32"/>
                    <a:pt x="41" y="27"/>
                  </a:cubicBezTo>
                  <a:cubicBezTo>
                    <a:pt x="40" y="23"/>
                    <a:pt x="37" y="19"/>
                    <a:pt x="36" y="15"/>
                  </a:cubicBezTo>
                  <a:cubicBezTo>
                    <a:pt x="35" y="8"/>
                    <a:pt x="18" y="13"/>
                    <a:pt x="16" y="17"/>
                  </a:cubicBezTo>
                  <a:cubicBezTo>
                    <a:pt x="13" y="22"/>
                    <a:pt x="11" y="27"/>
                    <a:pt x="11" y="33"/>
                  </a:cubicBezTo>
                  <a:cubicBezTo>
                    <a:pt x="10" y="39"/>
                    <a:pt x="11" y="45"/>
                    <a:pt x="11" y="51"/>
                  </a:cubicBezTo>
                  <a:cubicBezTo>
                    <a:pt x="12" y="57"/>
                    <a:pt x="24" y="54"/>
                    <a:pt x="26" y="53"/>
                  </a:cubicBezTo>
                  <a:cubicBezTo>
                    <a:pt x="35" y="49"/>
                    <a:pt x="47" y="43"/>
                    <a:pt x="50" y="33"/>
                  </a:cubicBezTo>
                  <a:cubicBezTo>
                    <a:pt x="54" y="23"/>
                    <a:pt x="49" y="13"/>
                    <a:pt x="44" y="4"/>
                  </a:cubicBezTo>
                  <a:cubicBezTo>
                    <a:pt x="42" y="0"/>
                    <a:pt x="36" y="1"/>
                    <a:pt x="32" y="2"/>
                  </a:cubicBezTo>
                  <a:cubicBezTo>
                    <a:pt x="22" y="5"/>
                    <a:pt x="8" y="10"/>
                    <a:pt x="4" y="20"/>
                  </a:cubicBezTo>
                  <a:cubicBezTo>
                    <a:pt x="0" y="30"/>
                    <a:pt x="4" y="40"/>
                    <a:pt x="8" y="48"/>
                  </a:cubicBezTo>
                  <a:cubicBezTo>
                    <a:pt x="11" y="55"/>
                    <a:pt x="32" y="49"/>
                    <a:pt x="29" y="4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1"/>
            <p:cNvSpPr/>
            <p:nvPr/>
          </p:nvSpPr>
          <p:spPr bwMode="auto">
            <a:xfrm>
              <a:off x="6728802" y="2920122"/>
              <a:ext cx="439738" cy="461963"/>
            </a:xfrm>
            <a:custGeom>
              <a:avLst/>
              <a:gdLst>
                <a:gd name="T0" fmla="*/ 28 w 117"/>
                <a:gd name="T1" fmla="*/ 47 h 123"/>
                <a:gd name="T2" fmla="*/ 70 w 117"/>
                <a:gd name="T3" fmla="*/ 46 h 123"/>
                <a:gd name="T4" fmla="*/ 53 w 117"/>
                <a:gd name="T5" fmla="*/ 104 h 123"/>
                <a:gd name="T6" fmla="*/ 41 w 117"/>
                <a:gd name="T7" fmla="*/ 44 h 123"/>
                <a:gd name="T8" fmla="*/ 27 w 117"/>
                <a:gd name="T9" fmla="*/ 83 h 123"/>
                <a:gd name="T10" fmla="*/ 41 w 117"/>
                <a:gd name="T11" fmla="*/ 32 h 123"/>
                <a:gd name="T12" fmla="*/ 35 w 117"/>
                <a:gd name="T13" fmla="*/ 93 h 123"/>
                <a:gd name="T14" fmla="*/ 63 w 117"/>
                <a:gd name="T15" fmla="*/ 39 h 123"/>
                <a:gd name="T16" fmla="*/ 50 w 117"/>
                <a:gd name="T17" fmla="*/ 88 h 123"/>
                <a:gd name="T18" fmla="*/ 79 w 117"/>
                <a:gd name="T19" fmla="*/ 34 h 123"/>
                <a:gd name="T20" fmla="*/ 65 w 117"/>
                <a:gd name="T21" fmla="*/ 84 h 123"/>
                <a:gd name="T22" fmla="*/ 97 w 117"/>
                <a:gd name="T23" fmla="*/ 45 h 123"/>
                <a:gd name="T24" fmla="*/ 64 w 117"/>
                <a:gd name="T25" fmla="*/ 89 h 123"/>
                <a:gd name="T26" fmla="*/ 82 w 117"/>
                <a:gd name="T27" fmla="*/ 39 h 123"/>
                <a:gd name="T28" fmla="*/ 72 w 117"/>
                <a:gd name="T29" fmla="*/ 69 h 123"/>
                <a:gd name="T30" fmla="*/ 74 w 117"/>
                <a:gd name="T31" fmla="*/ 76 h 123"/>
                <a:gd name="T32" fmla="*/ 58 w 117"/>
                <a:gd name="T33" fmla="*/ 27 h 123"/>
                <a:gd name="T34" fmla="*/ 38 w 117"/>
                <a:gd name="T35" fmla="*/ 95 h 123"/>
                <a:gd name="T36" fmla="*/ 41 w 117"/>
                <a:gd name="T37" fmla="*/ 96 h 123"/>
                <a:gd name="T38" fmla="*/ 52 w 117"/>
                <a:gd name="T39" fmla="*/ 29 h 123"/>
                <a:gd name="T40" fmla="*/ 53 w 117"/>
                <a:gd name="T41" fmla="*/ 28 h 123"/>
                <a:gd name="T42" fmla="*/ 74 w 117"/>
                <a:gd name="T43" fmla="*/ 81 h 123"/>
                <a:gd name="T44" fmla="*/ 72 w 117"/>
                <a:gd name="T45" fmla="*/ 93 h 123"/>
                <a:gd name="T46" fmla="*/ 43 w 117"/>
                <a:gd name="T47" fmla="*/ 59 h 123"/>
                <a:gd name="T48" fmla="*/ 71 w 117"/>
                <a:gd name="T49" fmla="*/ 47 h 123"/>
                <a:gd name="T50" fmla="*/ 29 w 117"/>
                <a:gd name="T51" fmla="*/ 45 h 123"/>
                <a:gd name="T52" fmla="*/ 95 w 117"/>
                <a:gd name="T53" fmla="*/ 77 h 123"/>
                <a:gd name="T54" fmla="*/ 17 w 117"/>
                <a:gd name="T55" fmla="*/ 78 h 123"/>
                <a:gd name="T56" fmla="*/ 56 w 117"/>
                <a:gd name="T57" fmla="*/ 97 h 123"/>
                <a:gd name="T58" fmla="*/ 37 w 117"/>
                <a:gd name="T59" fmla="*/ 25 h 123"/>
                <a:gd name="T60" fmla="*/ 88 w 117"/>
                <a:gd name="T61" fmla="*/ 81 h 123"/>
                <a:gd name="T62" fmla="*/ 62 w 117"/>
                <a:gd name="T63" fmla="*/ 38 h 123"/>
                <a:gd name="T64" fmla="*/ 72 w 117"/>
                <a:gd name="T65" fmla="*/ 98 h 123"/>
                <a:gd name="T66" fmla="*/ 77 w 117"/>
                <a:gd name="T67" fmla="*/ 45 h 123"/>
                <a:gd name="T68" fmla="*/ 86 w 117"/>
                <a:gd name="T69" fmla="*/ 82 h 123"/>
                <a:gd name="T70" fmla="*/ 58 w 117"/>
                <a:gd name="T71" fmla="*/ 36 h 123"/>
                <a:gd name="T72" fmla="*/ 71 w 117"/>
                <a:gd name="T73" fmla="*/ 85 h 123"/>
                <a:gd name="T74" fmla="*/ 43 w 117"/>
                <a:gd name="T75" fmla="*/ 38 h 123"/>
                <a:gd name="T76" fmla="*/ 56 w 117"/>
                <a:gd name="T77" fmla="*/ 87 h 123"/>
                <a:gd name="T78" fmla="*/ 19 w 117"/>
                <a:gd name="T79" fmla="*/ 38 h 123"/>
                <a:gd name="T80" fmla="*/ 48 w 117"/>
                <a:gd name="T81" fmla="*/ 77 h 123"/>
                <a:gd name="T82" fmla="*/ 19 w 117"/>
                <a:gd name="T83" fmla="*/ 47 h 123"/>
                <a:gd name="T84" fmla="*/ 96 w 117"/>
                <a:gd name="T85" fmla="*/ 78 h 123"/>
                <a:gd name="T86" fmla="*/ 7 w 117"/>
                <a:gd name="T87" fmla="*/ 47 h 123"/>
                <a:gd name="T88" fmla="*/ 49 w 117"/>
                <a:gd name="T89" fmla="*/ 8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23">
                  <a:moveTo>
                    <a:pt x="49" y="89"/>
                  </a:moveTo>
                  <a:cubicBezTo>
                    <a:pt x="34" y="97"/>
                    <a:pt x="27" y="56"/>
                    <a:pt x="28" y="47"/>
                  </a:cubicBezTo>
                  <a:cubicBezTo>
                    <a:pt x="29" y="37"/>
                    <a:pt x="34" y="29"/>
                    <a:pt x="44" y="27"/>
                  </a:cubicBezTo>
                  <a:cubicBezTo>
                    <a:pt x="55" y="23"/>
                    <a:pt x="66" y="38"/>
                    <a:pt x="70" y="46"/>
                  </a:cubicBezTo>
                  <a:cubicBezTo>
                    <a:pt x="76" y="55"/>
                    <a:pt x="78" y="66"/>
                    <a:pt x="76" y="76"/>
                  </a:cubicBezTo>
                  <a:cubicBezTo>
                    <a:pt x="75" y="84"/>
                    <a:pt x="62" y="105"/>
                    <a:pt x="53" y="104"/>
                  </a:cubicBezTo>
                  <a:cubicBezTo>
                    <a:pt x="44" y="102"/>
                    <a:pt x="40" y="86"/>
                    <a:pt x="39" y="79"/>
                  </a:cubicBezTo>
                  <a:cubicBezTo>
                    <a:pt x="36" y="67"/>
                    <a:pt x="37" y="55"/>
                    <a:pt x="41" y="44"/>
                  </a:cubicBezTo>
                  <a:cubicBezTo>
                    <a:pt x="34" y="45"/>
                    <a:pt x="27" y="47"/>
                    <a:pt x="19" y="48"/>
                  </a:cubicBezTo>
                  <a:cubicBezTo>
                    <a:pt x="23" y="60"/>
                    <a:pt x="27" y="70"/>
                    <a:pt x="27" y="83"/>
                  </a:cubicBezTo>
                  <a:cubicBezTo>
                    <a:pt x="34" y="81"/>
                    <a:pt x="41" y="79"/>
                    <a:pt x="48" y="77"/>
                  </a:cubicBezTo>
                  <a:cubicBezTo>
                    <a:pt x="44" y="62"/>
                    <a:pt x="41" y="47"/>
                    <a:pt x="41" y="32"/>
                  </a:cubicBezTo>
                  <a:cubicBezTo>
                    <a:pt x="34" y="34"/>
                    <a:pt x="27" y="37"/>
                    <a:pt x="20" y="39"/>
                  </a:cubicBezTo>
                  <a:cubicBezTo>
                    <a:pt x="32" y="55"/>
                    <a:pt x="34" y="74"/>
                    <a:pt x="35" y="93"/>
                  </a:cubicBezTo>
                  <a:cubicBezTo>
                    <a:pt x="42" y="91"/>
                    <a:pt x="49" y="89"/>
                    <a:pt x="56" y="87"/>
                  </a:cubicBezTo>
                  <a:cubicBezTo>
                    <a:pt x="53" y="71"/>
                    <a:pt x="55" y="54"/>
                    <a:pt x="63" y="39"/>
                  </a:cubicBezTo>
                  <a:cubicBezTo>
                    <a:pt x="56" y="39"/>
                    <a:pt x="49" y="40"/>
                    <a:pt x="42" y="41"/>
                  </a:cubicBezTo>
                  <a:cubicBezTo>
                    <a:pt x="46" y="57"/>
                    <a:pt x="53" y="72"/>
                    <a:pt x="50" y="88"/>
                  </a:cubicBezTo>
                  <a:cubicBezTo>
                    <a:pt x="57" y="87"/>
                    <a:pt x="64" y="85"/>
                    <a:pt x="71" y="84"/>
                  </a:cubicBezTo>
                  <a:cubicBezTo>
                    <a:pt x="68" y="66"/>
                    <a:pt x="74" y="50"/>
                    <a:pt x="79" y="34"/>
                  </a:cubicBezTo>
                  <a:cubicBezTo>
                    <a:pt x="72" y="35"/>
                    <a:pt x="65" y="36"/>
                    <a:pt x="58" y="38"/>
                  </a:cubicBezTo>
                  <a:cubicBezTo>
                    <a:pt x="61" y="53"/>
                    <a:pt x="68" y="68"/>
                    <a:pt x="65" y="84"/>
                  </a:cubicBezTo>
                  <a:cubicBezTo>
                    <a:pt x="72" y="83"/>
                    <a:pt x="79" y="82"/>
                    <a:pt x="86" y="80"/>
                  </a:cubicBezTo>
                  <a:cubicBezTo>
                    <a:pt x="84" y="65"/>
                    <a:pt x="88" y="57"/>
                    <a:pt x="97" y="45"/>
                  </a:cubicBezTo>
                  <a:cubicBezTo>
                    <a:pt x="91" y="47"/>
                    <a:pt x="84" y="48"/>
                    <a:pt x="77" y="49"/>
                  </a:cubicBezTo>
                  <a:cubicBezTo>
                    <a:pt x="91" y="66"/>
                    <a:pt x="82" y="82"/>
                    <a:pt x="64" y="89"/>
                  </a:cubicBezTo>
                  <a:cubicBezTo>
                    <a:pt x="69" y="89"/>
                    <a:pt x="73" y="89"/>
                    <a:pt x="78" y="89"/>
                  </a:cubicBezTo>
                  <a:cubicBezTo>
                    <a:pt x="68" y="72"/>
                    <a:pt x="72" y="55"/>
                    <a:pt x="82" y="39"/>
                  </a:cubicBezTo>
                  <a:cubicBezTo>
                    <a:pt x="75" y="39"/>
                    <a:pt x="68" y="40"/>
                    <a:pt x="61" y="41"/>
                  </a:cubicBezTo>
                  <a:cubicBezTo>
                    <a:pt x="66" y="50"/>
                    <a:pt x="71" y="59"/>
                    <a:pt x="72" y="69"/>
                  </a:cubicBezTo>
                  <a:cubicBezTo>
                    <a:pt x="73" y="72"/>
                    <a:pt x="72" y="74"/>
                    <a:pt x="72" y="77"/>
                  </a:cubicBezTo>
                  <a:cubicBezTo>
                    <a:pt x="71" y="77"/>
                    <a:pt x="77" y="76"/>
                    <a:pt x="74" y="76"/>
                  </a:cubicBezTo>
                  <a:cubicBezTo>
                    <a:pt x="64" y="75"/>
                    <a:pt x="52" y="65"/>
                    <a:pt x="46" y="56"/>
                  </a:cubicBezTo>
                  <a:cubicBezTo>
                    <a:pt x="37" y="44"/>
                    <a:pt x="45" y="32"/>
                    <a:pt x="58" y="27"/>
                  </a:cubicBezTo>
                  <a:cubicBezTo>
                    <a:pt x="66" y="24"/>
                    <a:pt x="72" y="23"/>
                    <a:pt x="73" y="34"/>
                  </a:cubicBezTo>
                  <a:cubicBezTo>
                    <a:pt x="74" y="55"/>
                    <a:pt x="54" y="82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7" y="96"/>
                    <a:pt x="40" y="95"/>
                    <a:pt x="41" y="96"/>
                  </a:cubicBezTo>
                  <a:cubicBezTo>
                    <a:pt x="38" y="94"/>
                    <a:pt x="38" y="87"/>
                    <a:pt x="38" y="83"/>
                  </a:cubicBezTo>
                  <a:cubicBezTo>
                    <a:pt x="38" y="66"/>
                    <a:pt x="42" y="44"/>
                    <a:pt x="52" y="29"/>
                  </a:cubicBezTo>
                  <a:cubicBezTo>
                    <a:pt x="53" y="27"/>
                    <a:pt x="57" y="25"/>
                    <a:pt x="53" y="26"/>
                  </a:cubicBezTo>
                  <a:cubicBezTo>
                    <a:pt x="49" y="28"/>
                    <a:pt x="50" y="26"/>
                    <a:pt x="53" y="28"/>
                  </a:cubicBezTo>
                  <a:cubicBezTo>
                    <a:pt x="58" y="31"/>
                    <a:pt x="61" y="37"/>
                    <a:pt x="64" y="41"/>
                  </a:cubicBezTo>
                  <a:cubicBezTo>
                    <a:pt x="70" y="53"/>
                    <a:pt x="74" y="67"/>
                    <a:pt x="74" y="81"/>
                  </a:cubicBezTo>
                  <a:cubicBezTo>
                    <a:pt x="74" y="85"/>
                    <a:pt x="73" y="91"/>
                    <a:pt x="70" y="94"/>
                  </a:cubicBezTo>
                  <a:cubicBezTo>
                    <a:pt x="69" y="96"/>
                    <a:pt x="75" y="94"/>
                    <a:pt x="72" y="93"/>
                  </a:cubicBezTo>
                  <a:cubicBezTo>
                    <a:pt x="68" y="93"/>
                    <a:pt x="65" y="91"/>
                    <a:pt x="61" y="89"/>
                  </a:cubicBezTo>
                  <a:cubicBezTo>
                    <a:pt x="49" y="83"/>
                    <a:pt x="42" y="73"/>
                    <a:pt x="43" y="59"/>
                  </a:cubicBezTo>
                  <a:cubicBezTo>
                    <a:pt x="44" y="53"/>
                    <a:pt x="46" y="47"/>
                    <a:pt x="50" y="43"/>
                  </a:cubicBezTo>
                  <a:cubicBezTo>
                    <a:pt x="57" y="37"/>
                    <a:pt x="66" y="43"/>
                    <a:pt x="71" y="47"/>
                  </a:cubicBezTo>
                  <a:cubicBezTo>
                    <a:pt x="77" y="51"/>
                    <a:pt x="97" y="42"/>
                    <a:pt x="88" y="37"/>
                  </a:cubicBezTo>
                  <a:cubicBezTo>
                    <a:pt x="69" y="24"/>
                    <a:pt x="44" y="26"/>
                    <a:pt x="29" y="45"/>
                  </a:cubicBezTo>
                  <a:cubicBezTo>
                    <a:pt x="15" y="62"/>
                    <a:pt x="22" y="85"/>
                    <a:pt x="39" y="97"/>
                  </a:cubicBezTo>
                  <a:cubicBezTo>
                    <a:pt x="61" y="111"/>
                    <a:pt x="94" y="108"/>
                    <a:pt x="95" y="77"/>
                  </a:cubicBezTo>
                  <a:cubicBezTo>
                    <a:pt x="96" y="57"/>
                    <a:pt x="87" y="25"/>
                    <a:pt x="67" y="16"/>
                  </a:cubicBezTo>
                  <a:cubicBezTo>
                    <a:pt x="32" y="0"/>
                    <a:pt x="20" y="56"/>
                    <a:pt x="17" y="78"/>
                  </a:cubicBezTo>
                  <a:cubicBezTo>
                    <a:pt x="16" y="87"/>
                    <a:pt x="15" y="102"/>
                    <a:pt x="25" y="107"/>
                  </a:cubicBezTo>
                  <a:cubicBezTo>
                    <a:pt x="36" y="111"/>
                    <a:pt x="48" y="104"/>
                    <a:pt x="56" y="97"/>
                  </a:cubicBezTo>
                  <a:cubicBezTo>
                    <a:pt x="74" y="83"/>
                    <a:pt x="91" y="57"/>
                    <a:pt x="94" y="34"/>
                  </a:cubicBezTo>
                  <a:cubicBezTo>
                    <a:pt x="98" y="1"/>
                    <a:pt x="52" y="15"/>
                    <a:pt x="37" y="25"/>
                  </a:cubicBezTo>
                  <a:cubicBezTo>
                    <a:pt x="8" y="42"/>
                    <a:pt x="25" y="72"/>
                    <a:pt x="49" y="83"/>
                  </a:cubicBezTo>
                  <a:cubicBezTo>
                    <a:pt x="61" y="89"/>
                    <a:pt x="77" y="90"/>
                    <a:pt x="88" y="81"/>
                  </a:cubicBezTo>
                  <a:cubicBezTo>
                    <a:pt x="101" y="69"/>
                    <a:pt x="89" y="48"/>
                    <a:pt x="83" y="35"/>
                  </a:cubicBezTo>
                  <a:cubicBezTo>
                    <a:pt x="79" y="29"/>
                    <a:pt x="65" y="33"/>
                    <a:pt x="62" y="38"/>
                  </a:cubicBezTo>
                  <a:cubicBezTo>
                    <a:pt x="50" y="57"/>
                    <a:pt x="47" y="78"/>
                    <a:pt x="58" y="98"/>
                  </a:cubicBezTo>
                  <a:cubicBezTo>
                    <a:pt x="61" y="102"/>
                    <a:pt x="70" y="99"/>
                    <a:pt x="72" y="98"/>
                  </a:cubicBezTo>
                  <a:cubicBezTo>
                    <a:pt x="96" y="88"/>
                    <a:pt x="117" y="66"/>
                    <a:pt x="97" y="41"/>
                  </a:cubicBezTo>
                  <a:cubicBezTo>
                    <a:pt x="93" y="36"/>
                    <a:pt x="81" y="41"/>
                    <a:pt x="77" y="45"/>
                  </a:cubicBezTo>
                  <a:cubicBezTo>
                    <a:pt x="67" y="58"/>
                    <a:pt x="63" y="69"/>
                    <a:pt x="65" y="86"/>
                  </a:cubicBezTo>
                  <a:cubicBezTo>
                    <a:pt x="66" y="93"/>
                    <a:pt x="85" y="88"/>
                    <a:pt x="86" y="82"/>
                  </a:cubicBezTo>
                  <a:cubicBezTo>
                    <a:pt x="89" y="64"/>
                    <a:pt x="83" y="49"/>
                    <a:pt x="79" y="32"/>
                  </a:cubicBezTo>
                  <a:cubicBezTo>
                    <a:pt x="77" y="24"/>
                    <a:pt x="59" y="30"/>
                    <a:pt x="58" y="36"/>
                  </a:cubicBezTo>
                  <a:cubicBezTo>
                    <a:pt x="53" y="54"/>
                    <a:pt x="47" y="71"/>
                    <a:pt x="50" y="89"/>
                  </a:cubicBezTo>
                  <a:cubicBezTo>
                    <a:pt x="51" y="97"/>
                    <a:pt x="70" y="91"/>
                    <a:pt x="71" y="85"/>
                  </a:cubicBezTo>
                  <a:cubicBezTo>
                    <a:pt x="74" y="68"/>
                    <a:pt x="68" y="52"/>
                    <a:pt x="64" y="35"/>
                  </a:cubicBezTo>
                  <a:cubicBezTo>
                    <a:pt x="62" y="28"/>
                    <a:pt x="45" y="33"/>
                    <a:pt x="43" y="38"/>
                  </a:cubicBezTo>
                  <a:cubicBezTo>
                    <a:pt x="34" y="55"/>
                    <a:pt x="31" y="74"/>
                    <a:pt x="35" y="93"/>
                  </a:cubicBezTo>
                  <a:cubicBezTo>
                    <a:pt x="36" y="101"/>
                    <a:pt x="56" y="95"/>
                    <a:pt x="56" y="87"/>
                  </a:cubicBezTo>
                  <a:cubicBezTo>
                    <a:pt x="56" y="67"/>
                    <a:pt x="52" y="47"/>
                    <a:pt x="40" y="31"/>
                  </a:cubicBezTo>
                  <a:cubicBezTo>
                    <a:pt x="35" y="25"/>
                    <a:pt x="19" y="31"/>
                    <a:pt x="19" y="38"/>
                  </a:cubicBezTo>
                  <a:cubicBezTo>
                    <a:pt x="20" y="53"/>
                    <a:pt x="23" y="68"/>
                    <a:pt x="27" y="83"/>
                  </a:cubicBezTo>
                  <a:cubicBezTo>
                    <a:pt x="29" y="90"/>
                    <a:pt x="49" y="85"/>
                    <a:pt x="48" y="77"/>
                  </a:cubicBezTo>
                  <a:cubicBezTo>
                    <a:pt x="48" y="65"/>
                    <a:pt x="44" y="54"/>
                    <a:pt x="41" y="42"/>
                  </a:cubicBezTo>
                  <a:cubicBezTo>
                    <a:pt x="38" y="35"/>
                    <a:pt x="21" y="41"/>
                    <a:pt x="19" y="47"/>
                  </a:cubicBezTo>
                  <a:cubicBezTo>
                    <a:pt x="11" y="75"/>
                    <a:pt x="18" y="123"/>
                    <a:pt x="57" y="115"/>
                  </a:cubicBezTo>
                  <a:cubicBezTo>
                    <a:pt x="74" y="111"/>
                    <a:pt x="91" y="94"/>
                    <a:pt x="96" y="78"/>
                  </a:cubicBezTo>
                  <a:cubicBezTo>
                    <a:pt x="102" y="62"/>
                    <a:pt x="95" y="42"/>
                    <a:pt x="85" y="30"/>
                  </a:cubicBezTo>
                  <a:cubicBezTo>
                    <a:pt x="63" y="3"/>
                    <a:pt x="15" y="14"/>
                    <a:pt x="7" y="47"/>
                  </a:cubicBezTo>
                  <a:cubicBezTo>
                    <a:pt x="0" y="77"/>
                    <a:pt x="24" y="114"/>
                    <a:pt x="57" y="98"/>
                  </a:cubicBezTo>
                  <a:cubicBezTo>
                    <a:pt x="70" y="91"/>
                    <a:pt x="58" y="84"/>
                    <a:pt x="49" y="8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2" name="Freeform 76"/>
          <p:cNvSpPr/>
          <p:nvPr/>
        </p:nvSpPr>
        <p:spPr bwMode="auto">
          <a:xfrm rot="10501645">
            <a:off x="4031264" y="4176893"/>
            <a:ext cx="1561215" cy="713587"/>
          </a:xfrm>
          <a:custGeom>
            <a:avLst/>
            <a:gdLst/>
            <a:ahLst/>
            <a:cxnLst>
              <a:cxn ang="0">
                <a:pos x="389" y="51"/>
              </a:cxn>
              <a:cxn ang="0">
                <a:pos x="364" y="43"/>
              </a:cxn>
              <a:cxn ang="0">
                <a:pos x="348" y="30"/>
              </a:cxn>
              <a:cxn ang="0">
                <a:pos x="316" y="11"/>
              </a:cxn>
              <a:cxn ang="0">
                <a:pos x="317" y="8"/>
              </a:cxn>
              <a:cxn ang="0">
                <a:pos x="308" y="4"/>
              </a:cxn>
              <a:cxn ang="0">
                <a:pos x="297" y="0"/>
              </a:cxn>
              <a:cxn ang="0">
                <a:pos x="293" y="6"/>
              </a:cxn>
              <a:cxn ang="0">
                <a:pos x="316" y="18"/>
              </a:cxn>
              <a:cxn ang="0">
                <a:pos x="333" y="32"/>
              </a:cxn>
              <a:cxn ang="0">
                <a:pos x="345" y="36"/>
              </a:cxn>
              <a:cxn ang="0">
                <a:pos x="337" y="41"/>
              </a:cxn>
              <a:cxn ang="0">
                <a:pos x="291" y="50"/>
              </a:cxn>
              <a:cxn ang="0">
                <a:pos x="206" y="73"/>
              </a:cxn>
              <a:cxn ang="0">
                <a:pos x="126" y="99"/>
              </a:cxn>
              <a:cxn ang="0">
                <a:pos x="49" y="135"/>
              </a:cxn>
              <a:cxn ang="0">
                <a:pos x="1" y="163"/>
              </a:cxn>
              <a:cxn ang="0">
                <a:pos x="1" y="164"/>
              </a:cxn>
              <a:cxn ang="0">
                <a:pos x="90" y="119"/>
              </a:cxn>
              <a:cxn ang="0">
                <a:pos x="185" y="84"/>
              </a:cxn>
              <a:cxn ang="0">
                <a:pos x="123" y="110"/>
              </a:cxn>
              <a:cxn ang="0">
                <a:pos x="77" y="128"/>
              </a:cxn>
              <a:cxn ang="0">
                <a:pos x="26" y="154"/>
              </a:cxn>
              <a:cxn ang="0">
                <a:pos x="0" y="168"/>
              </a:cxn>
              <a:cxn ang="0">
                <a:pos x="48" y="145"/>
              </a:cxn>
              <a:cxn ang="0">
                <a:pos x="196" y="81"/>
              </a:cxn>
              <a:cxn ang="0">
                <a:pos x="198" y="80"/>
              </a:cxn>
              <a:cxn ang="0">
                <a:pos x="300" y="52"/>
              </a:cxn>
              <a:cxn ang="0">
                <a:pos x="345" y="47"/>
              </a:cxn>
              <a:cxn ang="0">
                <a:pos x="363" y="51"/>
              </a:cxn>
              <a:cxn ang="0">
                <a:pos x="364" y="64"/>
              </a:cxn>
              <a:cxn ang="0">
                <a:pos x="357" y="79"/>
              </a:cxn>
              <a:cxn ang="0">
                <a:pos x="337" y="116"/>
              </a:cxn>
              <a:cxn ang="0">
                <a:pos x="317" y="168"/>
              </a:cxn>
              <a:cxn ang="0">
                <a:pos x="317" y="169"/>
              </a:cxn>
              <a:cxn ang="0">
                <a:pos x="316" y="174"/>
              </a:cxn>
              <a:cxn ang="0">
                <a:pos x="315" y="181"/>
              </a:cxn>
              <a:cxn ang="0">
                <a:pos x="319" y="176"/>
              </a:cxn>
              <a:cxn ang="0">
                <a:pos x="339" y="128"/>
              </a:cxn>
              <a:cxn ang="0">
                <a:pos x="355" y="103"/>
              </a:cxn>
              <a:cxn ang="0">
                <a:pos x="361" y="92"/>
              </a:cxn>
              <a:cxn ang="0">
                <a:pos x="372" y="69"/>
              </a:cxn>
              <a:cxn ang="0">
                <a:pos x="386" y="59"/>
              </a:cxn>
              <a:cxn ang="0">
                <a:pos x="388" y="58"/>
              </a:cxn>
              <a:cxn ang="0">
                <a:pos x="381" y="58"/>
              </a:cxn>
              <a:cxn ang="0">
                <a:pos x="379" y="59"/>
              </a:cxn>
              <a:cxn ang="0">
                <a:pos x="379" y="59"/>
              </a:cxn>
              <a:cxn ang="0">
                <a:pos x="372" y="66"/>
              </a:cxn>
              <a:cxn ang="0">
                <a:pos x="359" y="86"/>
              </a:cxn>
              <a:cxn ang="0">
                <a:pos x="356" y="98"/>
              </a:cxn>
              <a:cxn ang="0">
                <a:pos x="346" y="110"/>
              </a:cxn>
              <a:cxn ang="0">
                <a:pos x="342" y="112"/>
              </a:cxn>
              <a:cxn ang="0">
                <a:pos x="353" y="90"/>
              </a:cxn>
              <a:cxn ang="0">
                <a:pos x="370" y="61"/>
              </a:cxn>
              <a:cxn ang="0">
                <a:pos x="368" y="50"/>
              </a:cxn>
              <a:cxn ang="0">
                <a:pos x="393" y="61"/>
              </a:cxn>
              <a:cxn ang="0">
                <a:pos x="395" y="59"/>
              </a:cxn>
              <a:cxn ang="0">
                <a:pos x="396" y="57"/>
              </a:cxn>
            </a:cxnLst>
            <a:rect l="0" t="0" r="r" b="b"/>
            <a:pathLst>
              <a:path w="396" h="181">
                <a:moveTo>
                  <a:pt x="396" y="57"/>
                </a:moveTo>
                <a:lnTo>
                  <a:pt x="396" y="57"/>
                </a:lnTo>
                <a:lnTo>
                  <a:pt x="389" y="51"/>
                </a:lnTo>
                <a:lnTo>
                  <a:pt x="381" y="47"/>
                </a:lnTo>
                <a:lnTo>
                  <a:pt x="372" y="44"/>
                </a:lnTo>
                <a:lnTo>
                  <a:pt x="364" y="43"/>
                </a:lnTo>
                <a:lnTo>
                  <a:pt x="364" y="43"/>
                </a:lnTo>
                <a:lnTo>
                  <a:pt x="357" y="36"/>
                </a:lnTo>
                <a:lnTo>
                  <a:pt x="348" y="30"/>
                </a:lnTo>
                <a:lnTo>
                  <a:pt x="348" y="30"/>
                </a:lnTo>
                <a:lnTo>
                  <a:pt x="333" y="21"/>
                </a:lnTo>
                <a:lnTo>
                  <a:pt x="316" y="11"/>
                </a:lnTo>
                <a:lnTo>
                  <a:pt x="316" y="11"/>
                </a:lnTo>
                <a:lnTo>
                  <a:pt x="319" y="8"/>
                </a:lnTo>
                <a:lnTo>
                  <a:pt x="317" y="8"/>
                </a:lnTo>
                <a:lnTo>
                  <a:pt x="317" y="8"/>
                </a:lnTo>
                <a:lnTo>
                  <a:pt x="313" y="6"/>
                </a:lnTo>
                <a:lnTo>
                  <a:pt x="308" y="4"/>
                </a:lnTo>
                <a:lnTo>
                  <a:pt x="298" y="0"/>
                </a:lnTo>
                <a:lnTo>
                  <a:pt x="298" y="0"/>
                </a:lnTo>
                <a:lnTo>
                  <a:pt x="297" y="0"/>
                </a:lnTo>
                <a:lnTo>
                  <a:pt x="294" y="2"/>
                </a:lnTo>
                <a:lnTo>
                  <a:pt x="293" y="4"/>
                </a:lnTo>
                <a:lnTo>
                  <a:pt x="293" y="6"/>
                </a:lnTo>
                <a:lnTo>
                  <a:pt x="293" y="6"/>
                </a:lnTo>
                <a:lnTo>
                  <a:pt x="316" y="18"/>
                </a:lnTo>
                <a:lnTo>
                  <a:pt x="316" y="18"/>
                </a:lnTo>
                <a:lnTo>
                  <a:pt x="322" y="22"/>
                </a:lnTo>
                <a:lnTo>
                  <a:pt x="327" y="26"/>
                </a:lnTo>
                <a:lnTo>
                  <a:pt x="333" y="32"/>
                </a:lnTo>
                <a:lnTo>
                  <a:pt x="338" y="33"/>
                </a:lnTo>
                <a:lnTo>
                  <a:pt x="338" y="33"/>
                </a:lnTo>
                <a:lnTo>
                  <a:pt x="345" y="36"/>
                </a:lnTo>
                <a:lnTo>
                  <a:pt x="353" y="41"/>
                </a:lnTo>
                <a:lnTo>
                  <a:pt x="353" y="41"/>
                </a:lnTo>
                <a:lnTo>
                  <a:pt x="337" y="41"/>
                </a:lnTo>
                <a:lnTo>
                  <a:pt x="320" y="44"/>
                </a:lnTo>
                <a:lnTo>
                  <a:pt x="320" y="44"/>
                </a:lnTo>
                <a:lnTo>
                  <a:pt x="291" y="50"/>
                </a:lnTo>
                <a:lnTo>
                  <a:pt x="262" y="57"/>
                </a:lnTo>
                <a:lnTo>
                  <a:pt x="206" y="73"/>
                </a:lnTo>
                <a:lnTo>
                  <a:pt x="206" y="73"/>
                </a:lnTo>
                <a:lnTo>
                  <a:pt x="178" y="81"/>
                </a:lnTo>
                <a:lnTo>
                  <a:pt x="152" y="90"/>
                </a:lnTo>
                <a:lnTo>
                  <a:pt x="126" y="99"/>
                </a:lnTo>
                <a:lnTo>
                  <a:pt x="100" y="110"/>
                </a:lnTo>
                <a:lnTo>
                  <a:pt x="74" y="123"/>
                </a:lnTo>
                <a:lnTo>
                  <a:pt x="49" y="135"/>
                </a:lnTo>
                <a:lnTo>
                  <a:pt x="24" y="149"/>
                </a:lnTo>
                <a:lnTo>
                  <a:pt x="1" y="163"/>
                </a:lnTo>
                <a:lnTo>
                  <a:pt x="1" y="163"/>
                </a:lnTo>
                <a:lnTo>
                  <a:pt x="1" y="164"/>
                </a:lnTo>
                <a:lnTo>
                  <a:pt x="1" y="165"/>
                </a:lnTo>
                <a:lnTo>
                  <a:pt x="1" y="164"/>
                </a:lnTo>
                <a:lnTo>
                  <a:pt x="1" y="164"/>
                </a:lnTo>
                <a:lnTo>
                  <a:pt x="45" y="141"/>
                </a:lnTo>
                <a:lnTo>
                  <a:pt x="90" y="119"/>
                </a:lnTo>
                <a:lnTo>
                  <a:pt x="137" y="99"/>
                </a:lnTo>
                <a:lnTo>
                  <a:pt x="185" y="84"/>
                </a:lnTo>
                <a:lnTo>
                  <a:pt x="185" y="84"/>
                </a:lnTo>
                <a:lnTo>
                  <a:pt x="165" y="92"/>
                </a:lnTo>
                <a:lnTo>
                  <a:pt x="144" y="102"/>
                </a:lnTo>
                <a:lnTo>
                  <a:pt x="123" y="110"/>
                </a:lnTo>
                <a:lnTo>
                  <a:pt x="101" y="119"/>
                </a:lnTo>
                <a:lnTo>
                  <a:pt x="101" y="119"/>
                </a:lnTo>
                <a:lnTo>
                  <a:pt x="77" y="128"/>
                </a:lnTo>
                <a:lnTo>
                  <a:pt x="53" y="141"/>
                </a:lnTo>
                <a:lnTo>
                  <a:pt x="53" y="141"/>
                </a:lnTo>
                <a:lnTo>
                  <a:pt x="26" y="154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23" y="157"/>
                </a:lnTo>
                <a:lnTo>
                  <a:pt x="48" y="145"/>
                </a:lnTo>
                <a:lnTo>
                  <a:pt x="97" y="124"/>
                </a:lnTo>
                <a:lnTo>
                  <a:pt x="147" y="103"/>
                </a:lnTo>
                <a:lnTo>
                  <a:pt x="196" y="81"/>
                </a:lnTo>
                <a:lnTo>
                  <a:pt x="196" y="81"/>
                </a:lnTo>
                <a:lnTo>
                  <a:pt x="198" y="80"/>
                </a:lnTo>
                <a:lnTo>
                  <a:pt x="198" y="80"/>
                </a:lnTo>
                <a:lnTo>
                  <a:pt x="249" y="66"/>
                </a:lnTo>
                <a:lnTo>
                  <a:pt x="300" y="52"/>
                </a:lnTo>
                <a:lnTo>
                  <a:pt x="300" y="52"/>
                </a:lnTo>
                <a:lnTo>
                  <a:pt x="313" y="50"/>
                </a:lnTo>
                <a:lnTo>
                  <a:pt x="328" y="48"/>
                </a:lnTo>
                <a:lnTo>
                  <a:pt x="345" y="47"/>
                </a:lnTo>
                <a:lnTo>
                  <a:pt x="360" y="48"/>
                </a:lnTo>
                <a:lnTo>
                  <a:pt x="360" y="48"/>
                </a:lnTo>
                <a:lnTo>
                  <a:pt x="363" y="51"/>
                </a:lnTo>
                <a:lnTo>
                  <a:pt x="364" y="55"/>
                </a:lnTo>
                <a:lnTo>
                  <a:pt x="364" y="59"/>
                </a:lnTo>
                <a:lnTo>
                  <a:pt x="364" y="64"/>
                </a:lnTo>
                <a:lnTo>
                  <a:pt x="361" y="72"/>
                </a:lnTo>
                <a:lnTo>
                  <a:pt x="357" y="79"/>
                </a:lnTo>
                <a:lnTo>
                  <a:pt x="357" y="79"/>
                </a:lnTo>
                <a:lnTo>
                  <a:pt x="346" y="97"/>
                </a:lnTo>
                <a:lnTo>
                  <a:pt x="342" y="106"/>
                </a:lnTo>
                <a:lnTo>
                  <a:pt x="337" y="116"/>
                </a:lnTo>
                <a:lnTo>
                  <a:pt x="337" y="116"/>
                </a:lnTo>
                <a:lnTo>
                  <a:pt x="327" y="142"/>
                </a:lnTo>
                <a:lnTo>
                  <a:pt x="317" y="168"/>
                </a:lnTo>
                <a:lnTo>
                  <a:pt x="317" y="168"/>
                </a:lnTo>
                <a:lnTo>
                  <a:pt x="317" y="169"/>
                </a:lnTo>
                <a:lnTo>
                  <a:pt x="317" y="169"/>
                </a:lnTo>
                <a:lnTo>
                  <a:pt x="316" y="172"/>
                </a:lnTo>
                <a:lnTo>
                  <a:pt x="316" y="174"/>
                </a:lnTo>
                <a:lnTo>
                  <a:pt x="316" y="174"/>
                </a:lnTo>
                <a:lnTo>
                  <a:pt x="315" y="179"/>
                </a:lnTo>
                <a:lnTo>
                  <a:pt x="315" y="179"/>
                </a:lnTo>
                <a:lnTo>
                  <a:pt x="315" y="181"/>
                </a:lnTo>
                <a:lnTo>
                  <a:pt x="316" y="179"/>
                </a:lnTo>
                <a:lnTo>
                  <a:pt x="319" y="176"/>
                </a:lnTo>
                <a:lnTo>
                  <a:pt x="319" y="176"/>
                </a:lnTo>
                <a:lnTo>
                  <a:pt x="324" y="160"/>
                </a:lnTo>
                <a:lnTo>
                  <a:pt x="331" y="145"/>
                </a:lnTo>
                <a:lnTo>
                  <a:pt x="339" y="128"/>
                </a:lnTo>
                <a:lnTo>
                  <a:pt x="348" y="113"/>
                </a:lnTo>
                <a:lnTo>
                  <a:pt x="348" y="113"/>
                </a:lnTo>
                <a:lnTo>
                  <a:pt x="355" y="103"/>
                </a:lnTo>
                <a:lnTo>
                  <a:pt x="359" y="98"/>
                </a:lnTo>
                <a:lnTo>
                  <a:pt x="361" y="92"/>
                </a:lnTo>
                <a:lnTo>
                  <a:pt x="361" y="92"/>
                </a:lnTo>
                <a:lnTo>
                  <a:pt x="364" y="83"/>
                </a:lnTo>
                <a:lnTo>
                  <a:pt x="370" y="73"/>
                </a:lnTo>
                <a:lnTo>
                  <a:pt x="372" y="69"/>
                </a:lnTo>
                <a:lnTo>
                  <a:pt x="377" y="65"/>
                </a:lnTo>
                <a:lnTo>
                  <a:pt x="381" y="62"/>
                </a:lnTo>
                <a:lnTo>
                  <a:pt x="386" y="59"/>
                </a:lnTo>
                <a:lnTo>
                  <a:pt x="386" y="59"/>
                </a:lnTo>
                <a:lnTo>
                  <a:pt x="388" y="58"/>
                </a:lnTo>
                <a:lnTo>
                  <a:pt x="388" y="58"/>
                </a:lnTo>
                <a:lnTo>
                  <a:pt x="388" y="57"/>
                </a:lnTo>
                <a:lnTo>
                  <a:pt x="388" y="57"/>
                </a:lnTo>
                <a:lnTo>
                  <a:pt x="381" y="58"/>
                </a:lnTo>
                <a:lnTo>
                  <a:pt x="381" y="58"/>
                </a:lnTo>
                <a:lnTo>
                  <a:pt x="379" y="58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5" y="62"/>
                </a:lnTo>
                <a:lnTo>
                  <a:pt x="372" y="66"/>
                </a:lnTo>
                <a:lnTo>
                  <a:pt x="372" y="66"/>
                </a:lnTo>
                <a:lnTo>
                  <a:pt x="367" y="72"/>
                </a:lnTo>
                <a:lnTo>
                  <a:pt x="363" y="79"/>
                </a:lnTo>
                <a:lnTo>
                  <a:pt x="359" y="86"/>
                </a:lnTo>
                <a:lnTo>
                  <a:pt x="357" y="94"/>
                </a:lnTo>
                <a:lnTo>
                  <a:pt x="357" y="94"/>
                </a:lnTo>
                <a:lnTo>
                  <a:pt x="356" y="98"/>
                </a:lnTo>
                <a:lnTo>
                  <a:pt x="353" y="102"/>
                </a:lnTo>
                <a:lnTo>
                  <a:pt x="346" y="110"/>
                </a:lnTo>
                <a:lnTo>
                  <a:pt x="346" y="110"/>
                </a:lnTo>
                <a:lnTo>
                  <a:pt x="333" y="135"/>
                </a:lnTo>
                <a:lnTo>
                  <a:pt x="333" y="135"/>
                </a:lnTo>
                <a:lnTo>
                  <a:pt x="342" y="112"/>
                </a:lnTo>
                <a:lnTo>
                  <a:pt x="346" y="101"/>
                </a:lnTo>
                <a:lnTo>
                  <a:pt x="353" y="90"/>
                </a:lnTo>
                <a:lnTo>
                  <a:pt x="353" y="90"/>
                </a:lnTo>
                <a:lnTo>
                  <a:pt x="364" y="75"/>
                </a:lnTo>
                <a:lnTo>
                  <a:pt x="368" y="65"/>
                </a:lnTo>
                <a:lnTo>
                  <a:pt x="370" y="61"/>
                </a:lnTo>
                <a:lnTo>
                  <a:pt x="370" y="57"/>
                </a:lnTo>
                <a:lnTo>
                  <a:pt x="370" y="57"/>
                </a:lnTo>
                <a:lnTo>
                  <a:pt x="368" y="50"/>
                </a:lnTo>
                <a:lnTo>
                  <a:pt x="368" y="50"/>
                </a:lnTo>
                <a:lnTo>
                  <a:pt x="381" y="54"/>
                </a:lnTo>
                <a:lnTo>
                  <a:pt x="393" y="61"/>
                </a:lnTo>
                <a:lnTo>
                  <a:pt x="393" y="61"/>
                </a:lnTo>
                <a:lnTo>
                  <a:pt x="393" y="61"/>
                </a:lnTo>
                <a:lnTo>
                  <a:pt x="395" y="59"/>
                </a:lnTo>
                <a:lnTo>
                  <a:pt x="396" y="58"/>
                </a:lnTo>
                <a:lnTo>
                  <a:pt x="396" y="57"/>
                </a:lnTo>
                <a:lnTo>
                  <a:pt x="396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76"/>
          <p:cNvSpPr/>
          <p:nvPr/>
        </p:nvSpPr>
        <p:spPr bwMode="auto">
          <a:xfrm rot="520276">
            <a:off x="6167309" y="1815304"/>
            <a:ext cx="1779866" cy="813526"/>
          </a:xfrm>
          <a:custGeom>
            <a:avLst/>
            <a:gdLst/>
            <a:ahLst/>
            <a:cxnLst>
              <a:cxn ang="0">
                <a:pos x="389" y="51"/>
              </a:cxn>
              <a:cxn ang="0">
                <a:pos x="364" y="43"/>
              </a:cxn>
              <a:cxn ang="0">
                <a:pos x="348" y="30"/>
              </a:cxn>
              <a:cxn ang="0">
                <a:pos x="316" y="11"/>
              </a:cxn>
              <a:cxn ang="0">
                <a:pos x="317" y="8"/>
              </a:cxn>
              <a:cxn ang="0">
                <a:pos x="308" y="4"/>
              </a:cxn>
              <a:cxn ang="0">
                <a:pos x="297" y="0"/>
              </a:cxn>
              <a:cxn ang="0">
                <a:pos x="293" y="6"/>
              </a:cxn>
              <a:cxn ang="0">
                <a:pos x="316" y="18"/>
              </a:cxn>
              <a:cxn ang="0">
                <a:pos x="333" y="32"/>
              </a:cxn>
              <a:cxn ang="0">
                <a:pos x="345" y="36"/>
              </a:cxn>
              <a:cxn ang="0">
                <a:pos x="337" y="41"/>
              </a:cxn>
              <a:cxn ang="0">
                <a:pos x="291" y="50"/>
              </a:cxn>
              <a:cxn ang="0">
                <a:pos x="206" y="73"/>
              </a:cxn>
              <a:cxn ang="0">
                <a:pos x="126" y="99"/>
              </a:cxn>
              <a:cxn ang="0">
                <a:pos x="49" y="135"/>
              </a:cxn>
              <a:cxn ang="0">
                <a:pos x="1" y="163"/>
              </a:cxn>
              <a:cxn ang="0">
                <a:pos x="1" y="164"/>
              </a:cxn>
              <a:cxn ang="0">
                <a:pos x="90" y="119"/>
              </a:cxn>
              <a:cxn ang="0">
                <a:pos x="185" y="84"/>
              </a:cxn>
              <a:cxn ang="0">
                <a:pos x="123" y="110"/>
              </a:cxn>
              <a:cxn ang="0">
                <a:pos x="77" y="128"/>
              </a:cxn>
              <a:cxn ang="0">
                <a:pos x="26" y="154"/>
              </a:cxn>
              <a:cxn ang="0">
                <a:pos x="0" y="168"/>
              </a:cxn>
              <a:cxn ang="0">
                <a:pos x="48" y="145"/>
              </a:cxn>
              <a:cxn ang="0">
                <a:pos x="196" y="81"/>
              </a:cxn>
              <a:cxn ang="0">
                <a:pos x="198" y="80"/>
              </a:cxn>
              <a:cxn ang="0">
                <a:pos x="300" y="52"/>
              </a:cxn>
              <a:cxn ang="0">
                <a:pos x="345" y="47"/>
              </a:cxn>
              <a:cxn ang="0">
                <a:pos x="363" y="51"/>
              </a:cxn>
              <a:cxn ang="0">
                <a:pos x="364" y="64"/>
              </a:cxn>
              <a:cxn ang="0">
                <a:pos x="357" y="79"/>
              </a:cxn>
              <a:cxn ang="0">
                <a:pos x="337" y="116"/>
              </a:cxn>
              <a:cxn ang="0">
                <a:pos x="317" y="168"/>
              </a:cxn>
              <a:cxn ang="0">
                <a:pos x="317" y="169"/>
              </a:cxn>
              <a:cxn ang="0">
                <a:pos x="316" y="174"/>
              </a:cxn>
              <a:cxn ang="0">
                <a:pos x="315" y="181"/>
              </a:cxn>
              <a:cxn ang="0">
                <a:pos x="319" y="176"/>
              </a:cxn>
              <a:cxn ang="0">
                <a:pos x="339" y="128"/>
              </a:cxn>
              <a:cxn ang="0">
                <a:pos x="355" y="103"/>
              </a:cxn>
              <a:cxn ang="0">
                <a:pos x="361" y="92"/>
              </a:cxn>
              <a:cxn ang="0">
                <a:pos x="372" y="69"/>
              </a:cxn>
              <a:cxn ang="0">
                <a:pos x="386" y="59"/>
              </a:cxn>
              <a:cxn ang="0">
                <a:pos x="388" y="58"/>
              </a:cxn>
              <a:cxn ang="0">
                <a:pos x="381" y="58"/>
              </a:cxn>
              <a:cxn ang="0">
                <a:pos x="379" y="59"/>
              </a:cxn>
              <a:cxn ang="0">
                <a:pos x="379" y="59"/>
              </a:cxn>
              <a:cxn ang="0">
                <a:pos x="372" y="66"/>
              </a:cxn>
              <a:cxn ang="0">
                <a:pos x="359" y="86"/>
              </a:cxn>
              <a:cxn ang="0">
                <a:pos x="356" y="98"/>
              </a:cxn>
              <a:cxn ang="0">
                <a:pos x="346" y="110"/>
              </a:cxn>
              <a:cxn ang="0">
                <a:pos x="342" y="112"/>
              </a:cxn>
              <a:cxn ang="0">
                <a:pos x="353" y="90"/>
              </a:cxn>
              <a:cxn ang="0">
                <a:pos x="370" y="61"/>
              </a:cxn>
              <a:cxn ang="0">
                <a:pos x="368" y="50"/>
              </a:cxn>
              <a:cxn ang="0">
                <a:pos x="393" y="61"/>
              </a:cxn>
              <a:cxn ang="0">
                <a:pos x="395" y="59"/>
              </a:cxn>
              <a:cxn ang="0">
                <a:pos x="396" y="57"/>
              </a:cxn>
            </a:cxnLst>
            <a:rect l="0" t="0" r="r" b="b"/>
            <a:pathLst>
              <a:path w="396" h="181">
                <a:moveTo>
                  <a:pt x="396" y="57"/>
                </a:moveTo>
                <a:lnTo>
                  <a:pt x="396" y="57"/>
                </a:lnTo>
                <a:lnTo>
                  <a:pt x="389" y="51"/>
                </a:lnTo>
                <a:lnTo>
                  <a:pt x="381" y="47"/>
                </a:lnTo>
                <a:lnTo>
                  <a:pt x="372" y="44"/>
                </a:lnTo>
                <a:lnTo>
                  <a:pt x="364" y="43"/>
                </a:lnTo>
                <a:lnTo>
                  <a:pt x="364" y="43"/>
                </a:lnTo>
                <a:lnTo>
                  <a:pt x="357" y="36"/>
                </a:lnTo>
                <a:lnTo>
                  <a:pt x="348" y="30"/>
                </a:lnTo>
                <a:lnTo>
                  <a:pt x="348" y="30"/>
                </a:lnTo>
                <a:lnTo>
                  <a:pt x="333" y="21"/>
                </a:lnTo>
                <a:lnTo>
                  <a:pt x="316" y="11"/>
                </a:lnTo>
                <a:lnTo>
                  <a:pt x="316" y="11"/>
                </a:lnTo>
                <a:lnTo>
                  <a:pt x="319" y="8"/>
                </a:lnTo>
                <a:lnTo>
                  <a:pt x="317" y="8"/>
                </a:lnTo>
                <a:lnTo>
                  <a:pt x="317" y="8"/>
                </a:lnTo>
                <a:lnTo>
                  <a:pt x="313" y="6"/>
                </a:lnTo>
                <a:lnTo>
                  <a:pt x="308" y="4"/>
                </a:lnTo>
                <a:lnTo>
                  <a:pt x="298" y="0"/>
                </a:lnTo>
                <a:lnTo>
                  <a:pt x="298" y="0"/>
                </a:lnTo>
                <a:lnTo>
                  <a:pt x="297" y="0"/>
                </a:lnTo>
                <a:lnTo>
                  <a:pt x="294" y="2"/>
                </a:lnTo>
                <a:lnTo>
                  <a:pt x="293" y="4"/>
                </a:lnTo>
                <a:lnTo>
                  <a:pt x="293" y="6"/>
                </a:lnTo>
                <a:lnTo>
                  <a:pt x="293" y="6"/>
                </a:lnTo>
                <a:lnTo>
                  <a:pt x="316" y="18"/>
                </a:lnTo>
                <a:lnTo>
                  <a:pt x="316" y="18"/>
                </a:lnTo>
                <a:lnTo>
                  <a:pt x="322" y="22"/>
                </a:lnTo>
                <a:lnTo>
                  <a:pt x="327" y="26"/>
                </a:lnTo>
                <a:lnTo>
                  <a:pt x="333" y="32"/>
                </a:lnTo>
                <a:lnTo>
                  <a:pt x="338" y="33"/>
                </a:lnTo>
                <a:lnTo>
                  <a:pt x="338" y="33"/>
                </a:lnTo>
                <a:lnTo>
                  <a:pt x="345" y="36"/>
                </a:lnTo>
                <a:lnTo>
                  <a:pt x="353" y="41"/>
                </a:lnTo>
                <a:lnTo>
                  <a:pt x="353" y="41"/>
                </a:lnTo>
                <a:lnTo>
                  <a:pt x="337" y="41"/>
                </a:lnTo>
                <a:lnTo>
                  <a:pt x="320" y="44"/>
                </a:lnTo>
                <a:lnTo>
                  <a:pt x="320" y="44"/>
                </a:lnTo>
                <a:lnTo>
                  <a:pt x="291" y="50"/>
                </a:lnTo>
                <a:lnTo>
                  <a:pt x="262" y="57"/>
                </a:lnTo>
                <a:lnTo>
                  <a:pt x="206" y="73"/>
                </a:lnTo>
                <a:lnTo>
                  <a:pt x="206" y="73"/>
                </a:lnTo>
                <a:lnTo>
                  <a:pt x="178" y="81"/>
                </a:lnTo>
                <a:lnTo>
                  <a:pt x="152" y="90"/>
                </a:lnTo>
                <a:lnTo>
                  <a:pt x="126" y="99"/>
                </a:lnTo>
                <a:lnTo>
                  <a:pt x="100" y="110"/>
                </a:lnTo>
                <a:lnTo>
                  <a:pt x="74" y="123"/>
                </a:lnTo>
                <a:lnTo>
                  <a:pt x="49" y="135"/>
                </a:lnTo>
                <a:lnTo>
                  <a:pt x="24" y="149"/>
                </a:lnTo>
                <a:lnTo>
                  <a:pt x="1" y="163"/>
                </a:lnTo>
                <a:lnTo>
                  <a:pt x="1" y="163"/>
                </a:lnTo>
                <a:lnTo>
                  <a:pt x="1" y="164"/>
                </a:lnTo>
                <a:lnTo>
                  <a:pt x="1" y="165"/>
                </a:lnTo>
                <a:lnTo>
                  <a:pt x="1" y="164"/>
                </a:lnTo>
                <a:lnTo>
                  <a:pt x="1" y="164"/>
                </a:lnTo>
                <a:lnTo>
                  <a:pt x="45" y="141"/>
                </a:lnTo>
                <a:lnTo>
                  <a:pt x="90" y="119"/>
                </a:lnTo>
                <a:lnTo>
                  <a:pt x="137" y="99"/>
                </a:lnTo>
                <a:lnTo>
                  <a:pt x="185" y="84"/>
                </a:lnTo>
                <a:lnTo>
                  <a:pt x="185" y="84"/>
                </a:lnTo>
                <a:lnTo>
                  <a:pt x="165" y="92"/>
                </a:lnTo>
                <a:lnTo>
                  <a:pt x="144" y="102"/>
                </a:lnTo>
                <a:lnTo>
                  <a:pt x="123" y="110"/>
                </a:lnTo>
                <a:lnTo>
                  <a:pt x="101" y="119"/>
                </a:lnTo>
                <a:lnTo>
                  <a:pt x="101" y="119"/>
                </a:lnTo>
                <a:lnTo>
                  <a:pt x="77" y="128"/>
                </a:lnTo>
                <a:lnTo>
                  <a:pt x="53" y="141"/>
                </a:lnTo>
                <a:lnTo>
                  <a:pt x="53" y="141"/>
                </a:lnTo>
                <a:lnTo>
                  <a:pt x="26" y="154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23" y="157"/>
                </a:lnTo>
                <a:lnTo>
                  <a:pt x="48" y="145"/>
                </a:lnTo>
                <a:lnTo>
                  <a:pt x="97" y="124"/>
                </a:lnTo>
                <a:lnTo>
                  <a:pt x="147" y="103"/>
                </a:lnTo>
                <a:lnTo>
                  <a:pt x="196" y="81"/>
                </a:lnTo>
                <a:lnTo>
                  <a:pt x="196" y="81"/>
                </a:lnTo>
                <a:lnTo>
                  <a:pt x="198" y="80"/>
                </a:lnTo>
                <a:lnTo>
                  <a:pt x="198" y="80"/>
                </a:lnTo>
                <a:lnTo>
                  <a:pt x="249" y="66"/>
                </a:lnTo>
                <a:lnTo>
                  <a:pt x="300" y="52"/>
                </a:lnTo>
                <a:lnTo>
                  <a:pt x="300" y="52"/>
                </a:lnTo>
                <a:lnTo>
                  <a:pt x="313" y="50"/>
                </a:lnTo>
                <a:lnTo>
                  <a:pt x="328" y="48"/>
                </a:lnTo>
                <a:lnTo>
                  <a:pt x="345" y="47"/>
                </a:lnTo>
                <a:lnTo>
                  <a:pt x="360" y="48"/>
                </a:lnTo>
                <a:lnTo>
                  <a:pt x="360" y="48"/>
                </a:lnTo>
                <a:lnTo>
                  <a:pt x="363" y="51"/>
                </a:lnTo>
                <a:lnTo>
                  <a:pt x="364" y="55"/>
                </a:lnTo>
                <a:lnTo>
                  <a:pt x="364" y="59"/>
                </a:lnTo>
                <a:lnTo>
                  <a:pt x="364" y="64"/>
                </a:lnTo>
                <a:lnTo>
                  <a:pt x="361" y="72"/>
                </a:lnTo>
                <a:lnTo>
                  <a:pt x="357" y="79"/>
                </a:lnTo>
                <a:lnTo>
                  <a:pt x="357" y="79"/>
                </a:lnTo>
                <a:lnTo>
                  <a:pt x="346" y="97"/>
                </a:lnTo>
                <a:lnTo>
                  <a:pt x="342" y="106"/>
                </a:lnTo>
                <a:lnTo>
                  <a:pt x="337" y="116"/>
                </a:lnTo>
                <a:lnTo>
                  <a:pt x="337" y="116"/>
                </a:lnTo>
                <a:lnTo>
                  <a:pt x="327" y="142"/>
                </a:lnTo>
                <a:lnTo>
                  <a:pt x="317" y="168"/>
                </a:lnTo>
                <a:lnTo>
                  <a:pt x="317" y="168"/>
                </a:lnTo>
                <a:lnTo>
                  <a:pt x="317" y="169"/>
                </a:lnTo>
                <a:lnTo>
                  <a:pt x="317" y="169"/>
                </a:lnTo>
                <a:lnTo>
                  <a:pt x="316" y="172"/>
                </a:lnTo>
                <a:lnTo>
                  <a:pt x="316" y="174"/>
                </a:lnTo>
                <a:lnTo>
                  <a:pt x="316" y="174"/>
                </a:lnTo>
                <a:lnTo>
                  <a:pt x="315" y="179"/>
                </a:lnTo>
                <a:lnTo>
                  <a:pt x="315" y="179"/>
                </a:lnTo>
                <a:lnTo>
                  <a:pt x="315" y="181"/>
                </a:lnTo>
                <a:lnTo>
                  <a:pt x="316" y="179"/>
                </a:lnTo>
                <a:lnTo>
                  <a:pt x="319" y="176"/>
                </a:lnTo>
                <a:lnTo>
                  <a:pt x="319" y="176"/>
                </a:lnTo>
                <a:lnTo>
                  <a:pt x="324" y="160"/>
                </a:lnTo>
                <a:lnTo>
                  <a:pt x="331" y="145"/>
                </a:lnTo>
                <a:lnTo>
                  <a:pt x="339" y="128"/>
                </a:lnTo>
                <a:lnTo>
                  <a:pt x="348" y="113"/>
                </a:lnTo>
                <a:lnTo>
                  <a:pt x="348" y="113"/>
                </a:lnTo>
                <a:lnTo>
                  <a:pt x="355" y="103"/>
                </a:lnTo>
                <a:lnTo>
                  <a:pt x="359" y="98"/>
                </a:lnTo>
                <a:lnTo>
                  <a:pt x="361" y="92"/>
                </a:lnTo>
                <a:lnTo>
                  <a:pt x="361" y="92"/>
                </a:lnTo>
                <a:lnTo>
                  <a:pt x="364" y="83"/>
                </a:lnTo>
                <a:lnTo>
                  <a:pt x="370" y="73"/>
                </a:lnTo>
                <a:lnTo>
                  <a:pt x="372" y="69"/>
                </a:lnTo>
                <a:lnTo>
                  <a:pt x="377" y="65"/>
                </a:lnTo>
                <a:lnTo>
                  <a:pt x="381" y="62"/>
                </a:lnTo>
                <a:lnTo>
                  <a:pt x="386" y="59"/>
                </a:lnTo>
                <a:lnTo>
                  <a:pt x="386" y="59"/>
                </a:lnTo>
                <a:lnTo>
                  <a:pt x="388" y="58"/>
                </a:lnTo>
                <a:lnTo>
                  <a:pt x="388" y="58"/>
                </a:lnTo>
                <a:lnTo>
                  <a:pt x="388" y="57"/>
                </a:lnTo>
                <a:lnTo>
                  <a:pt x="388" y="57"/>
                </a:lnTo>
                <a:lnTo>
                  <a:pt x="381" y="58"/>
                </a:lnTo>
                <a:lnTo>
                  <a:pt x="381" y="58"/>
                </a:lnTo>
                <a:lnTo>
                  <a:pt x="379" y="58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5" y="62"/>
                </a:lnTo>
                <a:lnTo>
                  <a:pt x="372" y="66"/>
                </a:lnTo>
                <a:lnTo>
                  <a:pt x="372" y="66"/>
                </a:lnTo>
                <a:lnTo>
                  <a:pt x="367" y="72"/>
                </a:lnTo>
                <a:lnTo>
                  <a:pt x="363" y="79"/>
                </a:lnTo>
                <a:lnTo>
                  <a:pt x="359" y="86"/>
                </a:lnTo>
                <a:lnTo>
                  <a:pt x="357" y="94"/>
                </a:lnTo>
                <a:lnTo>
                  <a:pt x="357" y="94"/>
                </a:lnTo>
                <a:lnTo>
                  <a:pt x="356" y="98"/>
                </a:lnTo>
                <a:lnTo>
                  <a:pt x="353" y="102"/>
                </a:lnTo>
                <a:lnTo>
                  <a:pt x="346" y="110"/>
                </a:lnTo>
                <a:lnTo>
                  <a:pt x="346" y="110"/>
                </a:lnTo>
                <a:lnTo>
                  <a:pt x="333" y="135"/>
                </a:lnTo>
                <a:lnTo>
                  <a:pt x="333" y="135"/>
                </a:lnTo>
                <a:lnTo>
                  <a:pt x="342" y="112"/>
                </a:lnTo>
                <a:lnTo>
                  <a:pt x="346" y="101"/>
                </a:lnTo>
                <a:lnTo>
                  <a:pt x="353" y="90"/>
                </a:lnTo>
                <a:lnTo>
                  <a:pt x="353" y="90"/>
                </a:lnTo>
                <a:lnTo>
                  <a:pt x="364" y="75"/>
                </a:lnTo>
                <a:lnTo>
                  <a:pt x="368" y="65"/>
                </a:lnTo>
                <a:lnTo>
                  <a:pt x="370" y="61"/>
                </a:lnTo>
                <a:lnTo>
                  <a:pt x="370" y="57"/>
                </a:lnTo>
                <a:lnTo>
                  <a:pt x="370" y="57"/>
                </a:lnTo>
                <a:lnTo>
                  <a:pt x="368" y="50"/>
                </a:lnTo>
                <a:lnTo>
                  <a:pt x="368" y="50"/>
                </a:lnTo>
                <a:lnTo>
                  <a:pt x="381" y="54"/>
                </a:lnTo>
                <a:lnTo>
                  <a:pt x="393" y="61"/>
                </a:lnTo>
                <a:lnTo>
                  <a:pt x="393" y="61"/>
                </a:lnTo>
                <a:lnTo>
                  <a:pt x="393" y="61"/>
                </a:lnTo>
                <a:lnTo>
                  <a:pt x="395" y="59"/>
                </a:lnTo>
                <a:lnTo>
                  <a:pt x="396" y="58"/>
                </a:lnTo>
                <a:lnTo>
                  <a:pt x="396" y="57"/>
                </a:lnTo>
                <a:lnTo>
                  <a:pt x="396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76"/>
          <p:cNvSpPr/>
          <p:nvPr/>
        </p:nvSpPr>
        <p:spPr bwMode="auto">
          <a:xfrm rot="857865" flipV="1">
            <a:off x="6898021" y="4397518"/>
            <a:ext cx="1105440" cy="505265"/>
          </a:xfrm>
          <a:custGeom>
            <a:avLst/>
            <a:gdLst/>
            <a:ahLst/>
            <a:cxnLst>
              <a:cxn ang="0">
                <a:pos x="389" y="51"/>
              </a:cxn>
              <a:cxn ang="0">
                <a:pos x="364" y="43"/>
              </a:cxn>
              <a:cxn ang="0">
                <a:pos x="348" y="30"/>
              </a:cxn>
              <a:cxn ang="0">
                <a:pos x="316" y="11"/>
              </a:cxn>
              <a:cxn ang="0">
                <a:pos x="317" y="8"/>
              </a:cxn>
              <a:cxn ang="0">
                <a:pos x="308" y="4"/>
              </a:cxn>
              <a:cxn ang="0">
                <a:pos x="297" y="0"/>
              </a:cxn>
              <a:cxn ang="0">
                <a:pos x="293" y="6"/>
              </a:cxn>
              <a:cxn ang="0">
                <a:pos x="316" y="18"/>
              </a:cxn>
              <a:cxn ang="0">
                <a:pos x="333" y="32"/>
              </a:cxn>
              <a:cxn ang="0">
                <a:pos x="345" y="36"/>
              </a:cxn>
              <a:cxn ang="0">
                <a:pos x="337" y="41"/>
              </a:cxn>
              <a:cxn ang="0">
                <a:pos x="291" y="50"/>
              </a:cxn>
              <a:cxn ang="0">
                <a:pos x="206" y="73"/>
              </a:cxn>
              <a:cxn ang="0">
                <a:pos x="126" y="99"/>
              </a:cxn>
              <a:cxn ang="0">
                <a:pos x="49" y="135"/>
              </a:cxn>
              <a:cxn ang="0">
                <a:pos x="1" y="163"/>
              </a:cxn>
              <a:cxn ang="0">
                <a:pos x="1" y="164"/>
              </a:cxn>
              <a:cxn ang="0">
                <a:pos x="90" y="119"/>
              </a:cxn>
              <a:cxn ang="0">
                <a:pos x="185" y="84"/>
              </a:cxn>
              <a:cxn ang="0">
                <a:pos x="123" y="110"/>
              </a:cxn>
              <a:cxn ang="0">
                <a:pos x="77" y="128"/>
              </a:cxn>
              <a:cxn ang="0">
                <a:pos x="26" y="154"/>
              </a:cxn>
              <a:cxn ang="0">
                <a:pos x="0" y="168"/>
              </a:cxn>
              <a:cxn ang="0">
                <a:pos x="48" y="145"/>
              </a:cxn>
              <a:cxn ang="0">
                <a:pos x="196" y="81"/>
              </a:cxn>
              <a:cxn ang="0">
                <a:pos x="198" y="80"/>
              </a:cxn>
              <a:cxn ang="0">
                <a:pos x="300" y="52"/>
              </a:cxn>
              <a:cxn ang="0">
                <a:pos x="345" y="47"/>
              </a:cxn>
              <a:cxn ang="0">
                <a:pos x="363" y="51"/>
              </a:cxn>
              <a:cxn ang="0">
                <a:pos x="364" y="64"/>
              </a:cxn>
              <a:cxn ang="0">
                <a:pos x="357" y="79"/>
              </a:cxn>
              <a:cxn ang="0">
                <a:pos x="337" y="116"/>
              </a:cxn>
              <a:cxn ang="0">
                <a:pos x="317" y="168"/>
              </a:cxn>
              <a:cxn ang="0">
                <a:pos x="317" y="169"/>
              </a:cxn>
              <a:cxn ang="0">
                <a:pos x="316" y="174"/>
              </a:cxn>
              <a:cxn ang="0">
                <a:pos x="315" y="181"/>
              </a:cxn>
              <a:cxn ang="0">
                <a:pos x="319" y="176"/>
              </a:cxn>
              <a:cxn ang="0">
                <a:pos x="339" y="128"/>
              </a:cxn>
              <a:cxn ang="0">
                <a:pos x="355" y="103"/>
              </a:cxn>
              <a:cxn ang="0">
                <a:pos x="361" y="92"/>
              </a:cxn>
              <a:cxn ang="0">
                <a:pos x="372" y="69"/>
              </a:cxn>
              <a:cxn ang="0">
                <a:pos x="386" y="59"/>
              </a:cxn>
              <a:cxn ang="0">
                <a:pos x="388" y="58"/>
              </a:cxn>
              <a:cxn ang="0">
                <a:pos x="381" y="58"/>
              </a:cxn>
              <a:cxn ang="0">
                <a:pos x="379" y="59"/>
              </a:cxn>
              <a:cxn ang="0">
                <a:pos x="379" y="59"/>
              </a:cxn>
              <a:cxn ang="0">
                <a:pos x="372" y="66"/>
              </a:cxn>
              <a:cxn ang="0">
                <a:pos x="359" y="86"/>
              </a:cxn>
              <a:cxn ang="0">
                <a:pos x="356" y="98"/>
              </a:cxn>
              <a:cxn ang="0">
                <a:pos x="346" y="110"/>
              </a:cxn>
              <a:cxn ang="0">
                <a:pos x="342" y="112"/>
              </a:cxn>
              <a:cxn ang="0">
                <a:pos x="353" y="90"/>
              </a:cxn>
              <a:cxn ang="0">
                <a:pos x="370" y="61"/>
              </a:cxn>
              <a:cxn ang="0">
                <a:pos x="368" y="50"/>
              </a:cxn>
              <a:cxn ang="0">
                <a:pos x="393" y="61"/>
              </a:cxn>
              <a:cxn ang="0">
                <a:pos x="395" y="59"/>
              </a:cxn>
              <a:cxn ang="0">
                <a:pos x="396" y="57"/>
              </a:cxn>
            </a:cxnLst>
            <a:rect l="0" t="0" r="r" b="b"/>
            <a:pathLst>
              <a:path w="396" h="181">
                <a:moveTo>
                  <a:pt x="396" y="57"/>
                </a:moveTo>
                <a:lnTo>
                  <a:pt x="396" y="57"/>
                </a:lnTo>
                <a:lnTo>
                  <a:pt x="389" y="51"/>
                </a:lnTo>
                <a:lnTo>
                  <a:pt x="381" y="47"/>
                </a:lnTo>
                <a:lnTo>
                  <a:pt x="372" y="44"/>
                </a:lnTo>
                <a:lnTo>
                  <a:pt x="364" y="43"/>
                </a:lnTo>
                <a:lnTo>
                  <a:pt x="364" y="43"/>
                </a:lnTo>
                <a:lnTo>
                  <a:pt x="357" y="36"/>
                </a:lnTo>
                <a:lnTo>
                  <a:pt x="348" y="30"/>
                </a:lnTo>
                <a:lnTo>
                  <a:pt x="348" y="30"/>
                </a:lnTo>
                <a:lnTo>
                  <a:pt x="333" y="21"/>
                </a:lnTo>
                <a:lnTo>
                  <a:pt x="316" y="11"/>
                </a:lnTo>
                <a:lnTo>
                  <a:pt x="316" y="11"/>
                </a:lnTo>
                <a:lnTo>
                  <a:pt x="319" y="8"/>
                </a:lnTo>
                <a:lnTo>
                  <a:pt x="317" y="8"/>
                </a:lnTo>
                <a:lnTo>
                  <a:pt x="317" y="8"/>
                </a:lnTo>
                <a:lnTo>
                  <a:pt x="313" y="6"/>
                </a:lnTo>
                <a:lnTo>
                  <a:pt x="308" y="4"/>
                </a:lnTo>
                <a:lnTo>
                  <a:pt x="298" y="0"/>
                </a:lnTo>
                <a:lnTo>
                  <a:pt x="298" y="0"/>
                </a:lnTo>
                <a:lnTo>
                  <a:pt x="297" y="0"/>
                </a:lnTo>
                <a:lnTo>
                  <a:pt x="294" y="2"/>
                </a:lnTo>
                <a:lnTo>
                  <a:pt x="293" y="4"/>
                </a:lnTo>
                <a:lnTo>
                  <a:pt x="293" y="6"/>
                </a:lnTo>
                <a:lnTo>
                  <a:pt x="293" y="6"/>
                </a:lnTo>
                <a:lnTo>
                  <a:pt x="316" y="18"/>
                </a:lnTo>
                <a:lnTo>
                  <a:pt x="316" y="18"/>
                </a:lnTo>
                <a:lnTo>
                  <a:pt x="322" y="22"/>
                </a:lnTo>
                <a:lnTo>
                  <a:pt x="327" y="26"/>
                </a:lnTo>
                <a:lnTo>
                  <a:pt x="333" y="32"/>
                </a:lnTo>
                <a:lnTo>
                  <a:pt x="338" y="33"/>
                </a:lnTo>
                <a:lnTo>
                  <a:pt x="338" y="33"/>
                </a:lnTo>
                <a:lnTo>
                  <a:pt x="345" y="36"/>
                </a:lnTo>
                <a:lnTo>
                  <a:pt x="353" y="41"/>
                </a:lnTo>
                <a:lnTo>
                  <a:pt x="353" y="41"/>
                </a:lnTo>
                <a:lnTo>
                  <a:pt x="337" y="41"/>
                </a:lnTo>
                <a:lnTo>
                  <a:pt x="320" y="44"/>
                </a:lnTo>
                <a:lnTo>
                  <a:pt x="320" y="44"/>
                </a:lnTo>
                <a:lnTo>
                  <a:pt x="291" y="50"/>
                </a:lnTo>
                <a:lnTo>
                  <a:pt x="262" y="57"/>
                </a:lnTo>
                <a:lnTo>
                  <a:pt x="206" y="73"/>
                </a:lnTo>
                <a:lnTo>
                  <a:pt x="206" y="73"/>
                </a:lnTo>
                <a:lnTo>
                  <a:pt x="178" y="81"/>
                </a:lnTo>
                <a:lnTo>
                  <a:pt x="152" y="90"/>
                </a:lnTo>
                <a:lnTo>
                  <a:pt x="126" y="99"/>
                </a:lnTo>
                <a:lnTo>
                  <a:pt x="100" y="110"/>
                </a:lnTo>
                <a:lnTo>
                  <a:pt x="74" y="123"/>
                </a:lnTo>
                <a:lnTo>
                  <a:pt x="49" y="135"/>
                </a:lnTo>
                <a:lnTo>
                  <a:pt x="24" y="149"/>
                </a:lnTo>
                <a:lnTo>
                  <a:pt x="1" y="163"/>
                </a:lnTo>
                <a:lnTo>
                  <a:pt x="1" y="163"/>
                </a:lnTo>
                <a:lnTo>
                  <a:pt x="1" y="164"/>
                </a:lnTo>
                <a:lnTo>
                  <a:pt x="1" y="165"/>
                </a:lnTo>
                <a:lnTo>
                  <a:pt x="1" y="164"/>
                </a:lnTo>
                <a:lnTo>
                  <a:pt x="1" y="164"/>
                </a:lnTo>
                <a:lnTo>
                  <a:pt x="45" y="141"/>
                </a:lnTo>
                <a:lnTo>
                  <a:pt x="90" y="119"/>
                </a:lnTo>
                <a:lnTo>
                  <a:pt x="137" y="99"/>
                </a:lnTo>
                <a:lnTo>
                  <a:pt x="185" y="84"/>
                </a:lnTo>
                <a:lnTo>
                  <a:pt x="185" y="84"/>
                </a:lnTo>
                <a:lnTo>
                  <a:pt x="165" y="92"/>
                </a:lnTo>
                <a:lnTo>
                  <a:pt x="144" y="102"/>
                </a:lnTo>
                <a:lnTo>
                  <a:pt x="123" y="110"/>
                </a:lnTo>
                <a:lnTo>
                  <a:pt x="101" y="119"/>
                </a:lnTo>
                <a:lnTo>
                  <a:pt x="101" y="119"/>
                </a:lnTo>
                <a:lnTo>
                  <a:pt x="77" y="128"/>
                </a:lnTo>
                <a:lnTo>
                  <a:pt x="53" y="141"/>
                </a:lnTo>
                <a:lnTo>
                  <a:pt x="53" y="141"/>
                </a:lnTo>
                <a:lnTo>
                  <a:pt x="26" y="154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23" y="157"/>
                </a:lnTo>
                <a:lnTo>
                  <a:pt x="48" y="145"/>
                </a:lnTo>
                <a:lnTo>
                  <a:pt x="97" y="124"/>
                </a:lnTo>
                <a:lnTo>
                  <a:pt x="147" y="103"/>
                </a:lnTo>
                <a:lnTo>
                  <a:pt x="196" y="81"/>
                </a:lnTo>
                <a:lnTo>
                  <a:pt x="196" y="81"/>
                </a:lnTo>
                <a:lnTo>
                  <a:pt x="198" y="80"/>
                </a:lnTo>
                <a:lnTo>
                  <a:pt x="198" y="80"/>
                </a:lnTo>
                <a:lnTo>
                  <a:pt x="249" y="66"/>
                </a:lnTo>
                <a:lnTo>
                  <a:pt x="300" y="52"/>
                </a:lnTo>
                <a:lnTo>
                  <a:pt x="300" y="52"/>
                </a:lnTo>
                <a:lnTo>
                  <a:pt x="313" y="50"/>
                </a:lnTo>
                <a:lnTo>
                  <a:pt x="328" y="48"/>
                </a:lnTo>
                <a:lnTo>
                  <a:pt x="345" y="47"/>
                </a:lnTo>
                <a:lnTo>
                  <a:pt x="360" y="48"/>
                </a:lnTo>
                <a:lnTo>
                  <a:pt x="360" y="48"/>
                </a:lnTo>
                <a:lnTo>
                  <a:pt x="363" y="51"/>
                </a:lnTo>
                <a:lnTo>
                  <a:pt x="364" y="55"/>
                </a:lnTo>
                <a:lnTo>
                  <a:pt x="364" y="59"/>
                </a:lnTo>
                <a:lnTo>
                  <a:pt x="364" y="64"/>
                </a:lnTo>
                <a:lnTo>
                  <a:pt x="361" y="72"/>
                </a:lnTo>
                <a:lnTo>
                  <a:pt x="357" y="79"/>
                </a:lnTo>
                <a:lnTo>
                  <a:pt x="357" y="79"/>
                </a:lnTo>
                <a:lnTo>
                  <a:pt x="346" y="97"/>
                </a:lnTo>
                <a:lnTo>
                  <a:pt x="342" y="106"/>
                </a:lnTo>
                <a:lnTo>
                  <a:pt x="337" y="116"/>
                </a:lnTo>
                <a:lnTo>
                  <a:pt x="337" y="116"/>
                </a:lnTo>
                <a:lnTo>
                  <a:pt x="327" y="142"/>
                </a:lnTo>
                <a:lnTo>
                  <a:pt x="317" y="168"/>
                </a:lnTo>
                <a:lnTo>
                  <a:pt x="317" y="168"/>
                </a:lnTo>
                <a:lnTo>
                  <a:pt x="317" y="169"/>
                </a:lnTo>
                <a:lnTo>
                  <a:pt x="317" y="169"/>
                </a:lnTo>
                <a:lnTo>
                  <a:pt x="316" y="172"/>
                </a:lnTo>
                <a:lnTo>
                  <a:pt x="316" y="174"/>
                </a:lnTo>
                <a:lnTo>
                  <a:pt x="316" y="174"/>
                </a:lnTo>
                <a:lnTo>
                  <a:pt x="315" y="179"/>
                </a:lnTo>
                <a:lnTo>
                  <a:pt x="315" y="179"/>
                </a:lnTo>
                <a:lnTo>
                  <a:pt x="315" y="181"/>
                </a:lnTo>
                <a:lnTo>
                  <a:pt x="316" y="179"/>
                </a:lnTo>
                <a:lnTo>
                  <a:pt x="319" y="176"/>
                </a:lnTo>
                <a:lnTo>
                  <a:pt x="319" y="176"/>
                </a:lnTo>
                <a:lnTo>
                  <a:pt x="324" y="160"/>
                </a:lnTo>
                <a:lnTo>
                  <a:pt x="331" y="145"/>
                </a:lnTo>
                <a:lnTo>
                  <a:pt x="339" y="128"/>
                </a:lnTo>
                <a:lnTo>
                  <a:pt x="348" y="113"/>
                </a:lnTo>
                <a:lnTo>
                  <a:pt x="348" y="113"/>
                </a:lnTo>
                <a:lnTo>
                  <a:pt x="355" y="103"/>
                </a:lnTo>
                <a:lnTo>
                  <a:pt x="359" y="98"/>
                </a:lnTo>
                <a:lnTo>
                  <a:pt x="361" y="92"/>
                </a:lnTo>
                <a:lnTo>
                  <a:pt x="361" y="92"/>
                </a:lnTo>
                <a:lnTo>
                  <a:pt x="364" y="83"/>
                </a:lnTo>
                <a:lnTo>
                  <a:pt x="370" y="73"/>
                </a:lnTo>
                <a:lnTo>
                  <a:pt x="372" y="69"/>
                </a:lnTo>
                <a:lnTo>
                  <a:pt x="377" y="65"/>
                </a:lnTo>
                <a:lnTo>
                  <a:pt x="381" y="62"/>
                </a:lnTo>
                <a:lnTo>
                  <a:pt x="386" y="59"/>
                </a:lnTo>
                <a:lnTo>
                  <a:pt x="386" y="59"/>
                </a:lnTo>
                <a:lnTo>
                  <a:pt x="388" y="58"/>
                </a:lnTo>
                <a:lnTo>
                  <a:pt x="388" y="58"/>
                </a:lnTo>
                <a:lnTo>
                  <a:pt x="388" y="57"/>
                </a:lnTo>
                <a:lnTo>
                  <a:pt x="388" y="57"/>
                </a:lnTo>
                <a:lnTo>
                  <a:pt x="381" y="58"/>
                </a:lnTo>
                <a:lnTo>
                  <a:pt x="381" y="58"/>
                </a:lnTo>
                <a:lnTo>
                  <a:pt x="379" y="58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5" y="62"/>
                </a:lnTo>
                <a:lnTo>
                  <a:pt x="372" y="66"/>
                </a:lnTo>
                <a:lnTo>
                  <a:pt x="372" y="66"/>
                </a:lnTo>
                <a:lnTo>
                  <a:pt x="367" y="72"/>
                </a:lnTo>
                <a:lnTo>
                  <a:pt x="363" y="79"/>
                </a:lnTo>
                <a:lnTo>
                  <a:pt x="359" y="86"/>
                </a:lnTo>
                <a:lnTo>
                  <a:pt x="357" y="94"/>
                </a:lnTo>
                <a:lnTo>
                  <a:pt x="357" y="94"/>
                </a:lnTo>
                <a:lnTo>
                  <a:pt x="356" y="98"/>
                </a:lnTo>
                <a:lnTo>
                  <a:pt x="353" y="102"/>
                </a:lnTo>
                <a:lnTo>
                  <a:pt x="346" y="110"/>
                </a:lnTo>
                <a:lnTo>
                  <a:pt x="346" y="110"/>
                </a:lnTo>
                <a:lnTo>
                  <a:pt x="333" y="135"/>
                </a:lnTo>
                <a:lnTo>
                  <a:pt x="333" y="135"/>
                </a:lnTo>
                <a:lnTo>
                  <a:pt x="342" y="112"/>
                </a:lnTo>
                <a:lnTo>
                  <a:pt x="346" y="101"/>
                </a:lnTo>
                <a:lnTo>
                  <a:pt x="353" y="90"/>
                </a:lnTo>
                <a:lnTo>
                  <a:pt x="353" y="90"/>
                </a:lnTo>
                <a:lnTo>
                  <a:pt x="364" y="75"/>
                </a:lnTo>
                <a:lnTo>
                  <a:pt x="368" y="65"/>
                </a:lnTo>
                <a:lnTo>
                  <a:pt x="370" y="61"/>
                </a:lnTo>
                <a:lnTo>
                  <a:pt x="370" y="57"/>
                </a:lnTo>
                <a:lnTo>
                  <a:pt x="370" y="57"/>
                </a:lnTo>
                <a:lnTo>
                  <a:pt x="368" y="50"/>
                </a:lnTo>
                <a:lnTo>
                  <a:pt x="368" y="50"/>
                </a:lnTo>
                <a:lnTo>
                  <a:pt x="381" y="54"/>
                </a:lnTo>
                <a:lnTo>
                  <a:pt x="393" y="61"/>
                </a:lnTo>
                <a:lnTo>
                  <a:pt x="393" y="61"/>
                </a:lnTo>
                <a:lnTo>
                  <a:pt x="393" y="61"/>
                </a:lnTo>
                <a:lnTo>
                  <a:pt x="395" y="59"/>
                </a:lnTo>
                <a:lnTo>
                  <a:pt x="396" y="58"/>
                </a:lnTo>
                <a:lnTo>
                  <a:pt x="396" y="57"/>
                </a:lnTo>
                <a:lnTo>
                  <a:pt x="396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6" name="Freeform 76"/>
          <p:cNvSpPr/>
          <p:nvPr/>
        </p:nvSpPr>
        <p:spPr bwMode="auto">
          <a:xfrm rot="14578642">
            <a:off x="4229330" y="2713060"/>
            <a:ext cx="1084814" cy="495838"/>
          </a:xfrm>
          <a:custGeom>
            <a:avLst/>
            <a:gdLst/>
            <a:ahLst/>
            <a:cxnLst>
              <a:cxn ang="0">
                <a:pos x="389" y="51"/>
              </a:cxn>
              <a:cxn ang="0">
                <a:pos x="364" y="43"/>
              </a:cxn>
              <a:cxn ang="0">
                <a:pos x="348" y="30"/>
              </a:cxn>
              <a:cxn ang="0">
                <a:pos x="316" y="11"/>
              </a:cxn>
              <a:cxn ang="0">
                <a:pos x="317" y="8"/>
              </a:cxn>
              <a:cxn ang="0">
                <a:pos x="308" y="4"/>
              </a:cxn>
              <a:cxn ang="0">
                <a:pos x="297" y="0"/>
              </a:cxn>
              <a:cxn ang="0">
                <a:pos x="293" y="6"/>
              </a:cxn>
              <a:cxn ang="0">
                <a:pos x="316" y="18"/>
              </a:cxn>
              <a:cxn ang="0">
                <a:pos x="333" y="32"/>
              </a:cxn>
              <a:cxn ang="0">
                <a:pos x="345" y="36"/>
              </a:cxn>
              <a:cxn ang="0">
                <a:pos x="337" y="41"/>
              </a:cxn>
              <a:cxn ang="0">
                <a:pos x="291" y="50"/>
              </a:cxn>
              <a:cxn ang="0">
                <a:pos x="206" y="73"/>
              </a:cxn>
              <a:cxn ang="0">
                <a:pos x="126" y="99"/>
              </a:cxn>
              <a:cxn ang="0">
                <a:pos x="49" y="135"/>
              </a:cxn>
              <a:cxn ang="0">
                <a:pos x="1" y="163"/>
              </a:cxn>
              <a:cxn ang="0">
                <a:pos x="1" y="164"/>
              </a:cxn>
              <a:cxn ang="0">
                <a:pos x="90" y="119"/>
              </a:cxn>
              <a:cxn ang="0">
                <a:pos x="185" y="84"/>
              </a:cxn>
              <a:cxn ang="0">
                <a:pos x="123" y="110"/>
              </a:cxn>
              <a:cxn ang="0">
                <a:pos x="77" y="128"/>
              </a:cxn>
              <a:cxn ang="0">
                <a:pos x="26" y="154"/>
              </a:cxn>
              <a:cxn ang="0">
                <a:pos x="0" y="168"/>
              </a:cxn>
              <a:cxn ang="0">
                <a:pos x="48" y="145"/>
              </a:cxn>
              <a:cxn ang="0">
                <a:pos x="196" y="81"/>
              </a:cxn>
              <a:cxn ang="0">
                <a:pos x="198" y="80"/>
              </a:cxn>
              <a:cxn ang="0">
                <a:pos x="300" y="52"/>
              </a:cxn>
              <a:cxn ang="0">
                <a:pos x="345" y="47"/>
              </a:cxn>
              <a:cxn ang="0">
                <a:pos x="363" y="51"/>
              </a:cxn>
              <a:cxn ang="0">
                <a:pos x="364" y="64"/>
              </a:cxn>
              <a:cxn ang="0">
                <a:pos x="357" y="79"/>
              </a:cxn>
              <a:cxn ang="0">
                <a:pos x="337" y="116"/>
              </a:cxn>
              <a:cxn ang="0">
                <a:pos x="317" y="168"/>
              </a:cxn>
              <a:cxn ang="0">
                <a:pos x="317" y="169"/>
              </a:cxn>
              <a:cxn ang="0">
                <a:pos x="316" y="174"/>
              </a:cxn>
              <a:cxn ang="0">
                <a:pos x="315" y="181"/>
              </a:cxn>
              <a:cxn ang="0">
                <a:pos x="319" y="176"/>
              </a:cxn>
              <a:cxn ang="0">
                <a:pos x="339" y="128"/>
              </a:cxn>
              <a:cxn ang="0">
                <a:pos x="355" y="103"/>
              </a:cxn>
              <a:cxn ang="0">
                <a:pos x="361" y="92"/>
              </a:cxn>
              <a:cxn ang="0">
                <a:pos x="372" y="69"/>
              </a:cxn>
              <a:cxn ang="0">
                <a:pos x="386" y="59"/>
              </a:cxn>
              <a:cxn ang="0">
                <a:pos x="388" y="58"/>
              </a:cxn>
              <a:cxn ang="0">
                <a:pos x="381" y="58"/>
              </a:cxn>
              <a:cxn ang="0">
                <a:pos x="379" y="59"/>
              </a:cxn>
              <a:cxn ang="0">
                <a:pos x="379" y="59"/>
              </a:cxn>
              <a:cxn ang="0">
                <a:pos x="372" y="66"/>
              </a:cxn>
              <a:cxn ang="0">
                <a:pos x="359" y="86"/>
              </a:cxn>
              <a:cxn ang="0">
                <a:pos x="356" y="98"/>
              </a:cxn>
              <a:cxn ang="0">
                <a:pos x="346" y="110"/>
              </a:cxn>
              <a:cxn ang="0">
                <a:pos x="342" y="112"/>
              </a:cxn>
              <a:cxn ang="0">
                <a:pos x="353" y="90"/>
              </a:cxn>
              <a:cxn ang="0">
                <a:pos x="370" y="61"/>
              </a:cxn>
              <a:cxn ang="0">
                <a:pos x="368" y="50"/>
              </a:cxn>
              <a:cxn ang="0">
                <a:pos x="393" y="61"/>
              </a:cxn>
              <a:cxn ang="0">
                <a:pos x="395" y="59"/>
              </a:cxn>
              <a:cxn ang="0">
                <a:pos x="396" y="57"/>
              </a:cxn>
            </a:cxnLst>
            <a:rect l="0" t="0" r="r" b="b"/>
            <a:pathLst>
              <a:path w="396" h="181">
                <a:moveTo>
                  <a:pt x="396" y="57"/>
                </a:moveTo>
                <a:lnTo>
                  <a:pt x="396" y="57"/>
                </a:lnTo>
                <a:lnTo>
                  <a:pt x="389" y="51"/>
                </a:lnTo>
                <a:lnTo>
                  <a:pt x="381" y="47"/>
                </a:lnTo>
                <a:lnTo>
                  <a:pt x="372" y="44"/>
                </a:lnTo>
                <a:lnTo>
                  <a:pt x="364" y="43"/>
                </a:lnTo>
                <a:lnTo>
                  <a:pt x="364" y="43"/>
                </a:lnTo>
                <a:lnTo>
                  <a:pt x="357" y="36"/>
                </a:lnTo>
                <a:lnTo>
                  <a:pt x="348" y="30"/>
                </a:lnTo>
                <a:lnTo>
                  <a:pt x="348" y="30"/>
                </a:lnTo>
                <a:lnTo>
                  <a:pt x="333" y="21"/>
                </a:lnTo>
                <a:lnTo>
                  <a:pt x="316" y="11"/>
                </a:lnTo>
                <a:lnTo>
                  <a:pt x="316" y="11"/>
                </a:lnTo>
                <a:lnTo>
                  <a:pt x="319" y="8"/>
                </a:lnTo>
                <a:lnTo>
                  <a:pt x="317" y="8"/>
                </a:lnTo>
                <a:lnTo>
                  <a:pt x="317" y="8"/>
                </a:lnTo>
                <a:lnTo>
                  <a:pt x="313" y="6"/>
                </a:lnTo>
                <a:lnTo>
                  <a:pt x="308" y="4"/>
                </a:lnTo>
                <a:lnTo>
                  <a:pt x="298" y="0"/>
                </a:lnTo>
                <a:lnTo>
                  <a:pt x="298" y="0"/>
                </a:lnTo>
                <a:lnTo>
                  <a:pt x="297" y="0"/>
                </a:lnTo>
                <a:lnTo>
                  <a:pt x="294" y="2"/>
                </a:lnTo>
                <a:lnTo>
                  <a:pt x="293" y="4"/>
                </a:lnTo>
                <a:lnTo>
                  <a:pt x="293" y="6"/>
                </a:lnTo>
                <a:lnTo>
                  <a:pt x="293" y="6"/>
                </a:lnTo>
                <a:lnTo>
                  <a:pt x="316" y="18"/>
                </a:lnTo>
                <a:lnTo>
                  <a:pt x="316" y="18"/>
                </a:lnTo>
                <a:lnTo>
                  <a:pt x="322" y="22"/>
                </a:lnTo>
                <a:lnTo>
                  <a:pt x="327" y="26"/>
                </a:lnTo>
                <a:lnTo>
                  <a:pt x="333" y="32"/>
                </a:lnTo>
                <a:lnTo>
                  <a:pt x="338" y="33"/>
                </a:lnTo>
                <a:lnTo>
                  <a:pt x="338" y="33"/>
                </a:lnTo>
                <a:lnTo>
                  <a:pt x="345" y="36"/>
                </a:lnTo>
                <a:lnTo>
                  <a:pt x="353" y="41"/>
                </a:lnTo>
                <a:lnTo>
                  <a:pt x="353" y="41"/>
                </a:lnTo>
                <a:lnTo>
                  <a:pt x="337" y="41"/>
                </a:lnTo>
                <a:lnTo>
                  <a:pt x="320" y="44"/>
                </a:lnTo>
                <a:lnTo>
                  <a:pt x="320" y="44"/>
                </a:lnTo>
                <a:lnTo>
                  <a:pt x="291" y="50"/>
                </a:lnTo>
                <a:lnTo>
                  <a:pt x="262" y="57"/>
                </a:lnTo>
                <a:lnTo>
                  <a:pt x="206" y="73"/>
                </a:lnTo>
                <a:lnTo>
                  <a:pt x="206" y="73"/>
                </a:lnTo>
                <a:lnTo>
                  <a:pt x="178" y="81"/>
                </a:lnTo>
                <a:lnTo>
                  <a:pt x="152" y="90"/>
                </a:lnTo>
                <a:lnTo>
                  <a:pt x="126" y="99"/>
                </a:lnTo>
                <a:lnTo>
                  <a:pt x="100" y="110"/>
                </a:lnTo>
                <a:lnTo>
                  <a:pt x="74" y="123"/>
                </a:lnTo>
                <a:lnTo>
                  <a:pt x="49" y="135"/>
                </a:lnTo>
                <a:lnTo>
                  <a:pt x="24" y="149"/>
                </a:lnTo>
                <a:lnTo>
                  <a:pt x="1" y="163"/>
                </a:lnTo>
                <a:lnTo>
                  <a:pt x="1" y="163"/>
                </a:lnTo>
                <a:lnTo>
                  <a:pt x="1" y="164"/>
                </a:lnTo>
                <a:lnTo>
                  <a:pt x="1" y="165"/>
                </a:lnTo>
                <a:lnTo>
                  <a:pt x="1" y="164"/>
                </a:lnTo>
                <a:lnTo>
                  <a:pt x="1" y="164"/>
                </a:lnTo>
                <a:lnTo>
                  <a:pt x="45" y="141"/>
                </a:lnTo>
                <a:lnTo>
                  <a:pt x="90" y="119"/>
                </a:lnTo>
                <a:lnTo>
                  <a:pt x="137" y="99"/>
                </a:lnTo>
                <a:lnTo>
                  <a:pt x="185" y="84"/>
                </a:lnTo>
                <a:lnTo>
                  <a:pt x="185" y="84"/>
                </a:lnTo>
                <a:lnTo>
                  <a:pt x="165" y="92"/>
                </a:lnTo>
                <a:lnTo>
                  <a:pt x="144" y="102"/>
                </a:lnTo>
                <a:lnTo>
                  <a:pt x="123" y="110"/>
                </a:lnTo>
                <a:lnTo>
                  <a:pt x="101" y="119"/>
                </a:lnTo>
                <a:lnTo>
                  <a:pt x="101" y="119"/>
                </a:lnTo>
                <a:lnTo>
                  <a:pt x="77" y="128"/>
                </a:lnTo>
                <a:lnTo>
                  <a:pt x="53" y="141"/>
                </a:lnTo>
                <a:lnTo>
                  <a:pt x="53" y="141"/>
                </a:lnTo>
                <a:lnTo>
                  <a:pt x="26" y="154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0" y="168"/>
                </a:lnTo>
                <a:lnTo>
                  <a:pt x="23" y="157"/>
                </a:lnTo>
                <a:lnTo>
                  <a:pt x="48" y="145"/>
                </a:lnTo>
                <a:lnTo>
                  <a:pt x="97" y="124"/>
                </a:lnTo>
                <a:lnTo>
                  <a:pt x="147" y="103"/>
                </a:lnTo>
                <a:lnTo>
                  <a:pt x="196" y="81"/>
                </a:lnTo>
                <a:lnTo>
                  <a:pt x="196" y="81"/>
                </a:lnTo>
                <a:lnTo>
                  <a:pt x="198" y="80"/>
                </a:lnTo>
                <a:lnTo>
                  <a:pt x="198" y="80"/>
                </a:lnTo>
                <a:lnTo>
                  <a:pt x="249" y="66"/>
                </a:lnTo>
                <a:lnTo>
                  <a:pt x="300" y="52"/>
                </a:lnTo>
                <a:lnTo>
                  <a:pt x="300" y="52"/>
                </a:lnTo>
                <a:lnTo>
                  <a:pt x="313" y="50"/>
                </a:lnTo>
                <a:lnTo>
                  <a:pt x="328" y="48"/>
                </a:lnTo>
                <a:lnTo>
                  <a:pt x="345" y="47"/>
                </a:lnTo>
                <a:lnTo>
                  <a:pt x="360" y="48"/>
                </a:lnTo>
                <a:lnTo>
                  <a:pt x="360" y="48"/>
                </a:lnTo>
                <a:lnTo>
                  <a:pt x="363" y="51"/>
                </a:lnTo>
                <a:lnTo>
                  <a:pt x="364" y="55"/>
                </a:lnTo>
                <a:lnTo>
                  <a:pt x="364" y="59"/>
                </a:lnTo>
                <a:lnTo>
                  <a:pt x="364" y="64"/>
                </a:lnTo>
                <a:lnTo>
                  <a:pt x="361" y="72"/>
                </a:lnTo>
                <a:lnTo>
                  <a:pt x="357" y="79"/>
                </a:lnTo>
                <a:lnTo>
                  <a:pt x="357" y="79"/>
                </a:lnTo>
                <a:lnTo>
                  <a:pt x="346" y="97"/>
                </a:lnTo>
                <a:lnTo>
                  <a:pt x="342" y="106"/>
                </a:lnTo>
                <a:lnTo>
                  <a:pt x="337" y="116"/>
                </a:lnTo>
                <a:lnTo>
                  <a:pt x="337" y="116"/>
                </a:lnTo>
                <a:lnTo>
                  <a:pt x="327" y="142"/>
                </a:lnTo>
                <a:lnTo>
                  <a:pt x="317" y="168"/>
                </a:lnTo>
                <a:lnTo>
                  <a:pt x="317" y="168"/>
                </a:lnTo>
                <a:lnTo>
                  <a:pt x="317" y="169"/>
                </a:lnTo>
                <a:lnTo>
                  <a:pt x="317" y="169"/>
                </a:lnTo>
                <a:lnTo>
                  <a:pt x="316" y="172"/>
                </a:lnTo>
                <a:lnTo>
                  <a:pt x="316" y="174"/>
                </a:lnTo>
                <a:lnTo>
                  <a:pt x="316" y="174"/>
                </a:lnTo>
                <a:lnTo>
                  <a:pt x="315" y="179"/>
                </a:lnTo>
                <a:lnTo>
                  <a:pt x="315" y="179"/>
                </a:lnTo>
                <a:lnTo>
                  <a:pt x="315" y="181"/>
                </a:lnTo>
                <a:lnTo>
                  <a:pt x="316" y="179"/>
                </a:lnTo>
                <a:lnTo>
                  <a:pt x="319" y="176"/>
                </a:lnTo>
                <a:lnTo>
                  <a:pt x="319" y="176"/>
                </a:lnTo>
                <a:lnTo>
                  <a:pt x="324" y="160"/>
                </a:lnTo>
                <a:lnTo>
                  <a:pt x="331" y="145"/>
                </a:lnTo>
                <a:lnTo>
                  <a:pt x="339" y="128"/>
                </a:lnTo>
                <a:lnTo>
                  <a:pt x="348" y="113"/>
                </a:lnTo>
                <a:lnTo>
                  <a:pt x="348" y="113"/>
                </a:lnTo>
                <a:lnTo>
                  <a:pt x="355" y="103"/>
                </a:lnTo>
                <a:lnTo>
                  <a:pt x="359" y="98"/>
                </a:lnTo>
                <a:lnTo>
                  <a:pt x="361" y="92"/>
                </a:lnTo>
                <a:lnTo>
                  <a:pt x="361" y="92"/>
                </a:lnTo>
                <a:lnTo>
                  <a:pt x="364" y="83"/>
                </a:lnTo>
                <a:lnTo>
                  <a:pt x="370" y="73"/>
                </a:lnTo>
                <a:lnTo>
                  <a:pt x="372" y="69"/>
                </a:lnTo>
                <a:lnTo>
                  <a:pt x="377" y="65"/>
                </a:lnTo>
                <a:lnTo>
                  <a:pt x="381" y="62"/>
                </a:lnTo>
                <a:lnTo>
                  <a:pt x="386" y="59"/>
                </a:lnTo>
                <a:lnTo>
                  <a:pt x="386" y="59"/>
                </a:lnTo>
                <a:lnTo>
                  <a:pt x="388" y="58"/>
                </a:lnTo>
                <a:lnTo>
                  <a:pt x="388" y="58"/>
                </a:lnTo>
                <a:lnTo>
                  <a:pt x="388" y="57"/>
                </a:lnTo>
                <a:lnTo>
                  <a:pt x="388" y="57"/>
                </a:lnTo>
                <a:lnTo>
                  <a:pt x="381" y="58"/>
                </a:lnTo>
                <a:lnTo>
                  <a:pt x="381" y="58"/>
                </a:lnTo>
                <a:lnTo>
                  <a:pt x="379" y="58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9" y="59"/>
                </a:lnTo>
                <a:lnTo>
                  <a:pt x="375" y="62"/>
                </a:lnTo>
                <a:lnTo>
                  <a:pt x="372" y="66"/>
                </a:lnTo>
                <a:lnTo>
                  <a:pt x="372" y="66"/>
                </a:lnTo>
                <a:lnTo>
                  <a:pt x="367" y="72"/>
                </a:lnTo>
                <a:lnTo>
                  <a:pt x="363" y="79"/>
                </a:lnTo>
                <a:lnTo>
                  <a:pt x="359" y="86"/>
                </a:lnTo>
                <a:lnTo>
                  <a:pt x="357" y="94"/>
                </a:lnTo>
                <a:lnTo>
                  <a:pt x="357" y="94"/>
                </a:lnTo>
                <a:lnTo>
                  <a:pt x="356" y="98"/>
                </a:lnTo>
                <a:lnTo>
                  <a:pt x="353" y="102"/>
                </a:lnTo>
                <a:lnTo>
                  <a:pt x="346" y="110"/>
                </a:lnTo>
                <a:lnTo>
                  <a:pt x="346" y="110"/>
                </a:lnTo>
                <a:lnTo>
                  <a:pt x="333" y="135"/>
                </a:lnTo>
                <a:lnTo>
                  <a:pt x="333" y="135"/>
                </a:lnTo>
                <a:lnTo>
                  <a:pt x="342" y="112"/>
                </a:lnTo>
                <a:lnTo>
                  <a:pt x="346" y="101"/>
                </a:lnTo>
                <a:lnTo>
                  <a:pt x="353" y="90"/>
                </a:lnTo>
                <a:lnTo>
                  <a:pt x="353" y="90"/>
                </a:lnTo>
                <a:lnTo>
                  <a:pt x="364" y="75"/>
                </a:lnTo>
                <a:lnTo>
                  <a:pt x="368" y="65"/>
                </a:lnTo>
                <a:lnTo>
                  <a:pt x="370" y="61"/>
                </a:lnTo>
                <a:lnTo>
                  <a:pt x="370" y="57"/>
                </a:lnTo>
                <a:lnTo>
                  <a:pt x="370" y="57"/>
                </a:lnTo>
                <a:lnTo>
                  <a:pt x="368" y="50"/>
                </a:lnTo>
                <a:lnTo>
                  <a:pt x="368" y="50"/>
                </a:lnTo>
                <a:lnTo>
                  <a:pt x="381" y="54"/>
                </a:lnTo>
                <a:lnTo>
                  <a:pt x="393" y="61"/>
                </a:lnTo>
                <a:lnTo>
                  <a:pt x="393" y="61"/>
                </a:lnTo>
                <a:lnTo>
                  <a:pt x="393" y="61"/>
                </a:lnTo>
                <a:lnTo>
                  <a:pt x="395" y="59"/>
                </a:lnTo>
                <a:lnTo>
                  <a:pt x="396" y="58"/>
                </a:lnTo>
                <a:lnTo>
                  <a:pt x="396" y="57"/>
                </a:lnTo>
                <a:lnTo>
                  <a:pt x="396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347992" y="1953115"/>
            <a:ext cx="2804759" cy="1565472"/>
            <a:chOff x="1347992" y="1953115"/>
            <a:chExt cx="2804759" cy="1565472"/>
          </a:xfrm>
        </p:grpSpPr>
        <p:sp>
          <p:nvSpPr>
            <p:cNvPr id="307" name="文本框 473"/>
            <p:cNvSpPr txBox="1"/>
            <p:nvPr/>
          </p:nvSpPr>
          <p:spPr>
            <a:xfrm>
              <a:off x="1347992" y="1953115"/>
              <a:ext cx="2804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添加小标题</a:t>
              </a:r>
              <a:endParaRPr lang="zh-CN" altLang="en-US" sz="2000" b="1" spc="3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08" name="Group 103"/>
            <p:cNvGrpSpPr>
              <a:grpSpLocks noChangeAspect="1"/>
            </p:cNvGrpSpPr>
            <p:nvPr/>
          </p:nvGrpSpPr>
          <p:grpSpPr bwMode="auto">
            <a:xfrm flipV="1">
              <a:off x="1439509" y="2335689"/>
              <a:ext cx="2389685" cy="58921"/>
              <a:chOff x="1579" y="1995"/>
              <a:chExt cx="5014" cy="143"/>
            </a:xfrm>
            <a:solidFill>
              <a:schemeClr val="bg1"/>
            </a:solidFill>
          </p:grpSpPr>
          <p:sp>
            <p:nvSpPr>
              <p:cNvPr id="309" name="Freeform 104"/>
              <p:cNvSpPr>
                <a:spLocks noEditPoints="1"/>
              </p:cNvSpPr>
              <p:nvPr/>
            </p:nvSpPr>
            <p:spPr bwMode="auto">
              <a:xfrm>
                <a:off x="1579" y="1995"/>
                <a:ext cx="2938" cy="143"/>
              </a:xfrm>
              <a:custGeom>
                <a:avLst/>
                <a:gdLst>
                  <a:gd name="T0" fmla="*/ 126 w 218"/>
                  <a:gd name="T1" fmla="*/ 3 h 8"/>
                  <a:gd name="T2" fmla="*/ 132 w 218"/>
                  <a:gd name="T3" fmla="*/ 1 h 8"/>
                  <a:gd name="T4" fmla="*/ 139 w 218"/>
                  <a:gd name="T5" fmla="*/ 2 h 8"/>
                  <a:gd name="T6" fmla="*/ 139 w 218"/>
                  <a:gd name="T7" fmla="*/ 6 h 8"/>
                  <a:gd name="T8" fmla="*/ 149 w 218"/>
                  <a:gd name="T9" fmla="*/ 1 h 8"/>
                  <a:gd name="T10" fmla="*/ 155 w 218"/>
                  <a:gd name="T11" fmla="*/ 4 h 8"/>
                  <a:gd name="T12" fmla="*/ 155 w 218"/>
                  <a:gd name="T13" fmla="*/ 1 h 8"/>
                  <a:gd name="T14" fmla="*/ 161 w 218"/>
                  <a:gd name="T15" fmla="*/ 2 h 8"/>
                  <a:gd name="T16" fmla="*/ 174 w 218"/>
                  <a:gd name="T17" fmla="*/ 1 h 8"/>
                  <a:gd name="T18" fmla="*/ 178 w 218"/>
                  <a:gd name="T19" fmla="*/ 4 h 8"/>
                  <a:gd name="T20" fmla="*/ 187 w 218"/>
                  <a:gd name="T21" fmla="*/ 2 h 8"/>
                  <a:gd name="T22" fmla="*/ 199 w 218"/>
                  <a:gd name="T23" fmla="*/ 1 h 8"/>
                  <a:gd name="T24" fmla="*/ 208 w 218"/>
                  <a:gd name="T25" fmla="*/ 1 h 8"/>
                  <a:gd name="T26" fmla="*/ 209 w 218"/>
                  <a:gd name="T27" fmla="*/ 1 h 8"/>
                  <a:gd name="T28" fmla="*/ 218 w 218"/>
                  <a:gd name="T29" fmla="*/ 4 h 8"/>
                  <a:gd name="T30" fmla="*/ 207 w 218"/>
                  <a:gd name="T31" fmla="*/ 4 h 8"/>
                  <a:gd name="T32" fmla="*/ 200 w 218"/>
                  <a:gd name="T33" fmla="*/ 6 h 8"/>
                  <a:gd name="T34" fmla="*/ 191 w 218"/>
                  <a:gd name="T35" fmla="*/ 5 h 8"/>
                  <a:gd name="T36" fmla="*/ 185 w 218"/>
                  <a:gd name="T37" fmla="*/ 4 h 8"/>
                  <a:gd name="T38" fmla="*/ 182 w 218"/>
                  <a:gd name="T39" fmla="*/ 7 h 8"/>
                  <a:gd name="T40" fmla="*/ 169 w 218"/>
                  <a:gd name="T41" fmla="*/ 6 h 8"/>
                  <a:gd name="T42" fmla="*/ 163 w 218"/>
                  <a:gd name="T43" fmla="*/ 5 h 8"/>
                  <a:gd name="T44" fmla="*/ 146 w 218"/>
                  <a:gd name="T45" fmla="*/ 7 h 8"/>
                  <a:gd name="T46" fmla="*/ 132 w 218"/>
                  <a:gd name="T47" fmla="*/ 6 h 8"/>
                  <a:gd name="T48" fmla="*/ 121 w 218"/>
                  <a:gd name="T49" fmla="*/ 6 h 8"/>
                  <a:gd name="T50" fmla="*/ 114 w 218"/>
                  <a:gd name="T51" fmla="*/ 5 h 8"/>
                  <a:gd name="T52" fmla="*/ 100 w 218"/>
                  <a:gd name="T53" fmla="*/ 7 h 8"/>
                  <a:gd name="T54" fmla="*/ 89 w 218"/>
                  <a:gd name="T55" fmla="*/ 7 h 8"/>
                  <a:gd name="T56" fmla="*/ 63 w 218"/>
                  <a:gd name="T57" fmla="*/ 7 h 8"/>
                  <a:gd name="T58" fmla="*/ 33 w 218"/>
                  <a:gd name="T59" fmla="*/ 7 h 8"/>
                  <a:gd name="T60" fmla="*/ 0 w 218"/>
                  <a:gd name="T61" fmla="*/ 5 h 8"/>
                  <a:gd name="T62" fmla="*/ 24 w 218"/>
                  <a:gd name="T63" fmla="*/ 3 h 8"/>
                  <a:gd name="T64" fmla="*/ 44 w 218"/>
                  <a:gd name="T65" fmla="*/ 2 h 8"/>
                  <a:gd name="T66" fmla="*/ 54 w 218"/>
                  <a:gd name="T67" fmla="*/ 4 h 8"/>
                  <a:gd name="T68" fmla="*/ 64 w 218"/>
                  <a:gd name="T69" fmla="*/ 3 h 8"/>
                  <a:gd name="T70" fmla="*/ 70 w 218"/>
                  <a:gd name="T71" fmla="*/ 3 h 8"/>
                  <a:gd name="T72" fmla="*/ 85 w 218"/>
                  <a:gd name="T73" fmla="*/ 2 h 8"/>
                  <a:gd name="T74" fmla="*/ 94 w 218"/>
                  <a:gd name="T75" fmla="*/ 2 h 8"/>
                  <a:gd name="T76" fmla="*/ 102 w 218"/>
                  <a:gd name="T77" fmla="*/ 3 h 8"/>
                  <a:gd name="T78" fmla="*/ 175 w 218"/>
                  <a:gd name="T79" fmla="*/ 6 h 8"/>
                  <a:gd name="T80" fmla="*/ 187 w 218"/>
                  <a:gd name="T81" fmla="*/ 2 h 8"/>
                  <a:gd name="T82" fmla="*/ 187 w 218"/>
                  <a:gd name="T83" fmla="*/ 4 h 8"/>
                  <a:gd name="T84" fmla="*/ 75 w 218"/>
                  <a:gd name="T85" fmla="*/ 4 h 8"/>
                  <a:gd name="T86" fmla="*/ 172 w 218"/>
                  <a:gd name="T87" fmla="*/ 3 h 8"/>
                  <a:gd name="T88" fmla="*/ 182 w 218"/>
                  <a:gd name="T89" fmla="*/ 4 h 8"/>
                  <a:gd name="T90" fmla="*/ 34 w 218"/>
                  <a:gd name="T91" fmla="*/ 4 h 8"/>
                  <a:gd name="T92" fmla="*/ 207 w 218"/>
                  <a:gd name="T93" fmla="*/ 4 h 8"/>
                  <a:gd name="T94" fmla="*/ 212 w 218"/>
                  <a:gd name="T95" fmla="*/ 3 h 8"/>
                  <a:gd name="T96" fmla="*/ 114 w 218"/>
                  <a:gd name="T97" fmla="*/ 4 h 8"/>
                  <a:gd name="T98" fmla="*/ 159 w 218"/>
                  <a:gd name="T99" fmla="*/ 5 h 8"/>
                  <a:gd name="T100" fmla="*/ 45 w 218"/>
                  <a:gd name="T101" fmla="*/ 5 h 8"/>
                  <a:gd name="T102" fmla="*/ 197 w 218"/>
                  <a:gd name="T103" fmla="*/ 1 h 8"/>
                  <a:gd name="T104" fmla="*/ 125 w 218"/>
                  <a:gd name="T105" fmla="*/ 6 h 8"/>
                  <a:gd name="T106" fmla="*/ 155 w 218"/>
                  <a:gd name="T107" fmla="*/ 3 h 8"/>
                  <a:gd name="T108" fmla="*/ 38 w 218"/>
                  <a:gd name="T109" fmla="*/ 4 h 8"/>
                  <a:gd name="T110" fmla="*/ 205 w 218"/>
                  <a:gd name="T111" fmla="*/ 4 h 8"/>
                  <a:gd name="T112" fmla="*/ 171 w 218"/>
                  <a:gd name="T113" fmla="*/ 3 h 8"/>
                  <a:gd name="T114" fmla="*/ 148 w 218"/>
                  <a:gd name="T115" fmla="*/ 4 h 8"/>
                  <a:gd name="T116" fmla="*/ 125 w 218"/>
                  <a:gd name="T117" fmla="*/ 3 h 8"/>
                  <a:gd name="T118" fmla="*/ 91 w 218"/>
                  <a:gd name="T119" fmla="*/ 5 h 8"/>
                  <a:gd name="T120" fmla="*/ 212 w 218"/>
                  <a:gd name="T121" fmla="*/ 4 h 8"/>
                  <a:gd name="T122" fmla="*/ 93 w 218"/>
                  <a:gd name="T123" fmla="*/ 2 h 8"/>
                  <a:gd name="T124" fmla="*/ 55 w 218"/>
                  <a:gd name="T1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8" h="8">
                    <a:moveTo>
                      <a:pt x="122" y="2"/>
                    </a:moveTo>
                    <a:cubicBezTo>
                      <a:pt x="122" y="2"/>
                      <a:pt x="122" y="2"/>
                      <a:pt x="122" y="2"/>
                    </a:cubicBezTo>
                    <a:cubicBezTo>
                      <a:pt x="122" y="2"/>
                      <a:pt x="122" y="3"/>
                      <a:pt x="122" y="3"/>
                    </a:cubicBezTo>
                    <a:cubicBezTo>
                      <a:pt x="122" y="3"/>
                      <a:pt x="121" y="2"/>
                      <a:pt x="121" y="2"/>
                    </a:cubicBezTo>
                    <a:cubicBezTo>
                      <a:pt x="121" y="2"/>
                      <a:pt x="121" y="2"/>
                      <a:pt x="120" y="3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1" y="3"/>
                      <a:pt x="121" y="3"/>
                      <a:pt x="122" y="3"/>
                    </a:cubicBezTo>
                    <a:cubicBezTo>
                      <a:pt x="122" y="4"/>
                      <a:pt x="122" y="3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4" y="2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4" y="2"/>
                      <a:pt x="124" y="3"/>
                      <a:pt x="124" y="2"/>
                    </a:cubicBezTo>
                    <a:cubicBezTo>
                      <a:pt x="125" y="2"/>
                      <a:pt x="125" y="2"/>
                      <a:pt x="126" y="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2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7" y="3"/>
                    </a:cubicBezTo>
                    <a:cubicBezTo>
                      <a:pt x="127" y="3"/>
                      <a:pt x="127" y="2"/>
                      <a:pt x="127" y="2"/>
                    </a:cubicBezTo>
                    <a:cubicBezTo>
                      <a:pt x="128" y="1"/>
                      <a:pt x="128" y="1"/>
                      <a:pt x="129" y="1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2"/>
                      <a:pt x="130" y="2"/>
                      <a:pt x="130" y="3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9" y="2"/>
                      <a:pt x="129" y="3"/>
                      <a:pt x="129" y="3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0" y="3"/>
                      <a:pt x="130" y="2"/>
                      <a:pt x="130" y="2"/>
                    </a:cubicBezTo>
                    <a:cubicBezTo>
                      <a:pt x="130" y="2"/>
                      <a:pt x="129" y="3"/>
                      <a:pt x="130" y="3"/>
                    </a:cubicBezTo>
                    <a:cubicBezTo>
                      <a:pt x="130" y="3"/>
                      <a:pt x="131" y="4"/>
                      <a:pt x="131" y="3"/>
                    </a:cubicBezTo>
                    <a:cubicBezTo>
                      <a:pt x="131" y="3"/>
                      <a:pt x="132" y="3"/>
                      <a:pt x="132" y="2"/>
                    </a:cubicBezTo>
                    <a:cubicBezTo>
                      <a:pt x="132" y="2"/>
                      <a:pt x="132" y="2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2"/>
                      <a:pt x="132" y="2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2" y="4"/>
                      <a:pt x="132" y="4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4" y="4"/>
                      <a:pt x="134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4"/>
                      <a:pt x="134" y="5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3" y="3"/>
                      <a:pt x="133" y="3"/>
                    </a:cubicBezTo>
                    <a:cubicBezTo>
                      <a:pt x="133" y="3"/>
                      <a:pt x="133" y="3"/>
                      <a:pt x="132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3" y="3"/>
                      <a:pt x="133" y="2"/>
                      <a:pt x="134" y="2"/>
                    </a:cubicBezTo>
                    <a:cubicBezTo>
                      <a:pt x="134" y="2"/>
                      <a:pt x="133" y="1"/>
                      <a:pt x="133" y="1"/>
                    </a:cubicBezTo>
                    <a:cubicBezTo>
                      <a:pt x="134" y="1"/>
                      <a:pt x="134" y="1"/>
                      <a:pt x="134" y="1"/>
                    </a:cubicBezTo>
                    <a:cubicBezTo>
                      <a:pt x="134" y="1"/>
                      <a:pt x="135" y="1"/>
                      <a:pt x="135" y="1"/>
                    </a:cubicBezTo>
                    <a:cubicBezTo>
                      <a:pt x="135" y="1"/>
                      <a:pt x="136" y="1"/>
                      <a:pt x="136" y="1"/>
                    </a:cubicBezTo>
                    <a:cubicBezTo>
                      <a:pt x="137" y="1"/>
                      <a:pt x="138" y="1"/>
                      <a:pt x="139" y="2"/>
                    </a:cubicBezTo>
                    <a:cubicBezTo>
                      <a:pt x="139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1" y="1"/>
                      <a:pt x="142" y="1"/>
                      <a:pt x="143" y="1"/>
                    </a:cubicBezTo>
                    <a:cubicBezTo>
                      <a:pt x="143" y="1"/>
                      <a:pt x="143" y="1"/>
                      <a:pt x="143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2" y="1"/>
                      <a:pt x="141" y="1"/>
                      <a:pt x="141" y="1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3"/>
                      <a:pt x="141" y="3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3"/>
                      <a:pt x="140" y="3"/>
                    </a:cubicBezTo>
                    <a:cubicBezTo>
                      <a:pt x="139" y="3"/>
                      <a:pt x="139" y="4"/>
                      <a:pt x="139" y="5"/>
                    </a:cubicBezTo>
                    <a:cubicBezTo>
                      <a:pt x="139" y="5"/>
                      <a:pt x="139" y="5"/>
                      <a:pt x="139" y="6"/>
                    </a:cubicBezTo>
                    <a:cubicBezTo>
                      <a:pt x="139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5"/>
                      <a:pt x="140" y="5"/>
                      <a:pt x="140" y="4"/>
                    </a:cubicBezTo>
                    <a:cubicBezTo>
                      <a:pt x="140" y="4"/>
                      <a:pt x="141" y="4"/>
                      <a:pt x="141" y="4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3"/>
                    </a:cubicBezTo>
                    <a:cubicBezTo>
                      <a:pt x="143" y="3"/>
                      <a:pt x="143" y="3"/>
                      <a:pt x="143" y="3"/>
                    </a:cubicBezTo>
                    <a:cubicBezTo>
                      <a:pt x="144" y="3"/>
                      <a:pt x="144" y="3"/>
                      <a:pt x="144" y="3"/>
                    </a:cubicBezTo>
                    <a:cubicBezTo>
                      <a:pt x="144" y="2"/>
                      <a:pt x="144" y="2"/>
                      <a:pt x="145" y="2"/>
                    </a:cubicBezTo>
                    <a:cubicBezTo>
                      <a:pt x="145" y="2"/>
                      <a:pt x="145" y="2"/>
                      <a:pt x="145" y="1"/>
                    </a:cubicBezTo>
                    <a:cubicBezTo>
                      <a:pt x="145" y="1"/>
                      <a:pt x="145" y="1"/>
                      <a:pt x="146" y="1"/>
                    </a:cubicBezTo>
                    <a:cubicBezTo>
                      <a:pt x="146" y="1"/>
                      <a:pt x="147" y="1"/>
                      <a:pt x="147" y="1"/>
                    </a:cubicBezTo>
                    <a:cubicBezTo>
                      <a:pt x="148" y="1"/>
                      <a:pt x="148" y="1"/>
                      <a:pt x="149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50" y="2"/>
                      <a:pt x="151" y="2"/>
                      <a:pt x="151" y="2"/>
                    </a:cubicBezTo>
                    <a:cubicBezTo>
                      <a:pt x="151" y="2"/>
                      <a:pt x="152" y="2"/>
                      <a:pt x="152" y="2"/>
                    </a:cubicBezTo>
                    <a:cubicBezTo>
                      <a:pt x="152" y="1"/>
                      <a:pt x="151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2"/>
                      <a:pt x="152" y="2"/>
                      <a:pt x="153" y="2"/>
                    </a:cubicBezTo>
                    <a:cubicBezTo>
                      <a:pt x="153" y="2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4" y="1"/>
                      <a:pt x="154" y="1"/>
                    </a:cubicBezTo>
                    <a:cubicBezTo>
                      <a:pt x="154" y="1"/>
                      <a:pt x="154" y="2"/>
                      <a:pt x="154" y="2"/>
                    </a:cubicBezTo>
                    <a:cubicBezTo>
                      <a:pt x="154" y="2"/>
                      <a:pt x="154" y="2"/>
                      <a:pt x="155" y="2"/>
                    </a:cubicBezTo>
                    <a:cubicBezTo>
                      <a:pt x="155" y="3"/>
                      <a:pt x="155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56" y="4"/>
                      <a:pt x="157" y="4"/>
                      <a:pt x="157" y="4"/>
                    </a:cubicBezTo>
                    <a:cubicBezTo>
                      <a:pt x="157" y="4"/>
                      <a:pt x="157" y="4"/>
                      <a:pt x="158" y="4"/>
                    </a:cubicBezTo>
                    <a:cubicBezTo>
                      <a:pt x="158" y="4"/>
                      <a:pt x="158" y="3"/>
                      <a:pt x="158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8" y="3"/>
                      <a:pt x="157" y="3"/>
                      <a:pt x="157" y="3"/>
                    </a:cubicBezTo>
                    <a:cubicBezTo>
                      <a:pt x="157" y="2"/>
                      <a:pt x="157" y="2"/>
                      <a:pt x="156" y="2"/>
                    </a:cubicBezTo>
                    <a:cubicBezTo>
                      <a:pt x="156" y="2"/>
                      <a:pt x="156" y="2"/>
                      <a:pt x="156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5" y="2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55" y="2"/>
                      <a:pt x="155" y="2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6" y="1"/>
                      <a:pt x="156" y="1"/>
                      <a:pt x="156" y="2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6" y="1"/>
                      <a:pt x="157" y="1"/>
                      <a:pt x="157" y="1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1"/>
                      <a:pt x="159" y="1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3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3"/>
                      <a:pt x="160" y="4"/>
                      <a:pt x="160" y="4"/>
                    </a:cubicBezTo>
                    <a:cubicBezTo>
                      <a:pt x="160" y="4"/>
                      <a:pt x="161" y="4"/>
                      <a:pt x="161" y="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1" y="3"/>
                      <a:pt x="160" y="3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2" y="2"/>
                      <a:pt x="162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64" y="1"/>
                      <a:pt x="164" y="2"/>
                      <a:pt x="164" y="2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64" y="2"/>
                      <a:pt x="165" y="2"/>
                      <a:pt x="165" y="1"/>
                    </a:cubicBezTo>
                    <a:cubicBezTo>
                      <a:pt x="165" y="1"/>
                      <a:pt x="165" y="1"/>
                      <a:pt x="166" y="1"/>
                    </a:cubicBezTo>
                    <a:cubicBezTo>
                      <a:pt x="166" y="1"/>
                      <a:pt x="167" y="1"/>
                      <a:pt x="167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8" y="1"/>
                      <a:pt x="169" y="1"/>
                      <a:pt x="169" y="0"/>
                    </a:cubicBezTo>
                    <a:cubicBezTo>
                      <a:pt x="169" y="0"/>
                      <a:pt x="170" y="1"/>
                      <a:pt x="170" y="1"/>
                    </a:cubicBezTo>
                    <a:cubicBezTo>
                      <a:pt x="170" y="1"/>
                      <a:pt x="171" y="1"/>
                      <a:pt x="171" y="0"/>
                    </a:cubicBezTo>
                    <a:cubicBezTo>
                      <a:pt x="171" y="1"/>
                      <a:pt x="171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3" y="1"/>
                      <a:pt x="173" y="1"/>
                      <a:pt x="173" y="0"/>
                    </a:cubicBezTo>
                    <a:cubicBezTo>
                      <a:pt x="173" y="1"/>
                      <a:pt x="173" y="1"/>
                      <a:pt x="174" y="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74" y="1"/>
                      <a:pt x="174" y="2"/>
                      <a:pt x="174" y="2"/>
                    </a:cubicBezTo>
                    <a:cubicBezTo>
                      <a:pt x="174" y="2"/>
                      <a:pt x="175" y="2"/>
                      <a:pt x="175" y="2"/>
                    </a:cubicBezTo>
                    <a:cubicBezTo>
                      <a:pt x="175" y="2"/>
                      <a:pt x="176" y="2"/>
                      <a:pt x="175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7" y="0"/>
                      <a:pt x="178" y="0"/>
                      <a:pt x="179" y="1"/>
                    </a:cubicBezTo>
                    <a:cubicBezTo>
                      <a:pt x="179" y="1"/>
                      <a:pt x="179" y="1"/>
                      <a:pt x="179" y="2"/>
                    </a:cubicBezTo>
                    <a:cubicBezTo>
                      <a:pt x="179" y="2"/>
                      <a:pt x="179" y="2"/>
                      <a:pt x="178" y="2"/>
                    </a:cubicBezTo>
                    <a:cubicBezTo>
                      <a:pt x="178" y="2"/>
                      <a:pt x="177" y="2"/>
                      <a:pt x="177" y="1"/>
                    </a:cubicBezTo>
                    <a:cubicBezTo>
                      <a:pt x="177" y="1"/>
                      <a:pt x="176" y="1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7" y="3"/>
                      <a:pt x="177" y="3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77" y="4"/>
                      <a:pt x="177" y="4"/>
                      <a:pt x="178" y="4"/>
                    </a:cubicBezTo>
                    <a:cubicBezTo>
                      <a:pt x="178" y="4"/>
                      <a:pt x="178" y="4"/>
                      <a:pt x="178" y="4"/>
                    </a:cubicBezTo>
                    <a:cubicBezTo>
                      <a:pt x="178" y="4"/>
                      <a:pt x="179" y="4"/>
                      <a:pt x="179" y="4"/>
                    </a:cubicBezTo>
                    <a:cubicBezTo>
                      <a:pt x="179" y="4"/>
                      <a:pt x="179" y="3"/>
                      <a:pt x="179" y="3"/>
                    </a:cubicBezTo>
                    <a:cubicBezTo>
                      <a:pt x="179" y="3"/>
                      <a:pt x="179" y="2"/>
                      <a:pt x="179" y="2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0" y="1"/>
                      <a:pt x="180" y="1"/>
                    </a:cubicBezTo>
                    <a:cubicBezTo>
                      <a:pt x="180" y="1"/>
                      <a:pt x="180" y="1"/>
                      <a:pt x="179" y="1"/>
                    </a:cubicBezTo>
                    <a:cubicBezTo>
                      <a:pt x="179" y="1"/>
                      <a:pt x="180" y="0"/>
                      <a:pt x="180" y="0"/>
                    </a:cubicBezTo>
                    <a:cubicBezTo>
                      <a:pt x="180" y="0"/>
                      <a:pt x="181" y="1"/>
                      <a:pt x="181" y="1"/>
                    </a:cubicBezTo>
                    <a:cubicBezTo>
                      <a:pt x="181" y="1"/>
                      <a:pt x="182" y="0"/>
                      <a:pt x="182" y="0"/>
                    </a:cubicBezTo>
                    <a:cubicBezTo>
                      <a:pt x="182" y="0"/>
                      <a:pt x="183" y="0"/>
                      <a:pt x="183" y="0"/>
                    </a:cubicBezTo>
                    <a:cubicBezTo>
                      <a:pt x="183" y="1"/>
                      <a:pt x="184" y="1"/>
                      <a:pt x="184" y="0"/>
                    </a:cubicBezTo>
                    <a:cubicBezTo>
                      <a:pt x="185" y="0"/>
                      <a:pt x="185" y="0"/>
                      <a:pt x="186" y="1"/>
                    </a:cubicBezTo>
                    <a:cubicBezTo>
                      <a:pt x="186" y="1"/>
                      <a:pt x="186" y="1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1"/>
                      <a:pt x="188" y="1"/>
                      <a:pt x="188" y="1"/>
                    </a:cubicBezTo>
                    <a:cubicBezTo>
                      <a:pt x="189" y="1"/>
                      <a:pt x="190" y="1"/>
                      <a:pt x="191" y="1"/>
                    </a:cubicBezTo>
                    <a:cubicBezTo>
                      <a:pt x="191" y="1"/>
                      <a:pt x="191" y="1"/>
                      <a:pt x="192" y="2"/>
                    </a:cubicBezTo>
                    <a:cubicBezTo>
                      <a:pt x="192" y="2"/>
                      <a:pt x="192" y="2"/>
                      <a:pt x="192" y="2"/>
                    </a:cubicBezTo>
                    <a:cubicBezTo>
                      <a:pt x="193" y="2"/>
                      <a:pt x="193" y="2"/>
                      <a:pt x="193" y="2"/>
                    </a:cubicBezTo>
                    <a:cubicBezTo>
                      <a:pt x="193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3" y="0"/>
                      <a:pt x="193" y="1"/>
                      <a:pt x="193" y="0"/>
                    </a:cubicBezTo>
                    <a:cubicBezTo>
                      <a:pt x="194" y="0"/>
                      <a:pt x="194" y="0"/>
                      <a:pt x="195" y="0"/>
                    </a:cubicBezTo>
                    <a:cubicBezTo>
                      <a:pt x="195" y="0"/>
                      <a:pt x="195" y="1"/>
                      <a:pt x="195" y="1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5" y="1"/>
                      <a:pt x="196" y="1"/>
                      <a:pt x="196" y="1"/>
                    </a:cubicBezTo>
                    <a:cubicBezTo>
                      <a:pt x="196" y="1"/>
                      <a:pt x="197" y="1"/>
                      <a:pt x="197" y="1"/>
                    </a:cubicBezTo>
                    <a:cubicBezTo>
                      <a:pt x="198" y="1"/>
                      <a:pt x="198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0"/>
                      <a:pt x="199" y="0"/>
                    </a:cubicBezTo>
                    <a:cubicBezTo>
                      <a:pt x="200" y="1"/>
                      <a:pt x="200" y="0"/>
                      <a:pt x="201" y="0"/>
                    </a:cubicBezTo>
                    <a:cubicBezTo>
                      <a:pt x="201" y="1"/>
                      <a:pt x="201" y="1"/>
                      <a:pt x="201" y="2"/>
                    </a:cubicBezTo>
                    <a:cubicBezTo>
                      <a:pt x="201" y="2"/>
                      <a:pt x="201" y="2"/>
                      <a:pt x="201" y="2"/>
                    </a:cubicBezTo>
                    <a:cubicBezTo>
                      <a:pt x="202" y="2"/>
                      <a:pt x="202" y="2"/>
                      <a:pt x="203" y="2"/>
                    </a:cubicBezTo>
                    <a:cubicBezTo>
                      <a:pt x="203" y="2"/>
                      <a:pt x="202" y="2"/>
                      <a:pt x="202" y="2"/>
                    </a:cubicBezTo>
                    <a:cubicBezTo>
                      <a:pt x="202" y="1"/>
                      <a:pt x="202" y="1"/>
                      <a:pt x="202" y="0"/>
                    </a:cubicBezTo>
                    <a:cubicBezTo>
                      <a:pt x="202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3" y="1"/>
                      <a:pt x="203" y="1"/>
                      <a:pt x="204" y="1"/>
                    </a:cubicBezTo>
                    <a:cubicBezTo>
                      <a:pt x="204" y="1"/>
                      <a:pt x="204" y="0"/>
                      <a:pt x="204" y="0"/>
                    </a:cubicBezTo>
                    <a:cubicBezTo>
                      <a:pt x="205" y="1"/>
                      <a:pt x="205" y="1"/>
                      <a:pt x="205" y="1"/>
                    </a:cubicBezTo>
                    <a:cubicBezTo>
                      <a:pt x="205" y="1"/>
                      <a:pt x="206" y="1"/>
                      <a:pt x="20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7" y="0"/>
                      <a:pt x="207" y="0"/>
                      <a:pt x="208" y="0"/>
                    </a:cubicBezTo>
                    <a:cubicBezTo>
                      <a:pt x="208" y="0"/>
                      <a:pt x="208" y="0"/>
                      <a:pt x="208" y="1"/>
                    </a:cubicBezTo>
                    <a:cubicBezTo>
                      <a:pt x="208" y="1"/>
                      <a:pt x="209" y="2"/>
                      <a:pt x="209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9" y="2"/>
                      <a:pt x="209" y="2"/>
                    </a:cubicBezTo>
                    <a:cubicBezTo>
                      <a:pt x="209" y="2"/>
                      <a:pt x="209" y="3"/>
                      <a:pt x="209" y="3"/>
                    </a:cubicBezTo>
                    <a:cubicBezTo>
                      <a:pt x="209" y="3"/>
                      <a:pt x="209" y="3"/>
                      <a:pt x="209" y="3"/>
                    </a:cubicBezTo>
                    <a:cubicBezTo>
                      <a:pt x="210" y="3"/>
                      <a:pt x="210" y="3"/>
                      <a:pt x="210" y="2"/>
                    </a:cubicBezTo>
                    <a:cubicBezTo>
                      <a:pt x="210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1"/>
                      <a:pt x="211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10" y="0"/>
                      <a:pt x="210" y="0"/>
                    </a:cubicBezTo>
                    <a:cubicBezTo>
                      <a:pt x="211" y="0"/>
                      <a:pt x="211" y="0"/>
                      <a:pt x="212" y="0"/>
                    </a:cubicBezTo>
                    <a:cubicBezTo>
                      <a:pt x="212" y="0"/>
                      <a:pt x="213" y="0"/>
                      <a:pt x="213" y="0"/>
                    </a:cubicBezTo>
                    <a:cubicBezTo>
                      <a:pt x="213" y="0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2" y="1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2" y="2"/>
                      <a:pt x="212" y="2"/>
                      <a:pt x="213" y="2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2"/>
                      <a:pt x="213" y="2"/>
                      <a:pt x="214" y="2"/>
                    </a:cubicBezTo>
                    <a:cubicBezTo>
                      <a:pt x="214" y="3"/>
                      <a:pt x="214" y="3"/>
                      <a:pt x="214" y="3"/>
                    </a:cubicBezTo>
                    <a:cubicBezTo>
                      <a:pt x="215" y="3"/>
                      <a:pt x="215" y="3"/>
                      <a:pt x="216" y="3"/>
                    </a:cubicBezTo>
                    <a:cubicBezTo>
                      <a:pt x="216" y="3"/>
                      <a:pt x="216" y="3"/>
                      <a:pt x="216" y="3"/>
                    </a:cubicBezTo>
                    <a:cubicBezTo>
                      <a:pt x="216" y="3"/>
                      <a:pt x="217" y="3"/>
                      <a:pt x="217" y="3"/>
                    </a:cubicBezTo>
                    <a:cubicBezTo>
                      <a:pt x="217" y="3"/>
                      <a:pt x="217" y="3"/>
                      <a:pt x="217" y="3"/>
                    </a:cubicBezTo>
                    <a:cubicBezTo>
                      <a:pt x="217" y="3"/>
                      <a:pt x="217" y="4"/>
                      <a:pt x="217" y="4"/>
                    </a:cubicBezTo>
                    <a:cubicBezTo>
                      <a:pt x="218" y="4"/>
                      <a:pt x="218" y="4"/>
                      <a:pt x="218" y="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4"/>
                      <a:pt x="218" y="5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5"/>
                      <a:pt x="217" y="5"/>
                      <a:pt x="217" y="5"/>
                    </a:cubicBezTo>
                    <a:cubicBezTo>
                      <a:pt x="217" y="5"/>
                      <a:pt x="217" y="5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7"/>
                      <a:pt x="216" y="7"/>
                      <a:pt x="216" y="7"/>
                    </a:cubicBezTo>
                    <a:cubicBezTo>
                      <a:pt x="216" y="7"/>
                      <a:pt x="216" y="7"/>
                      <a:pt x="215" y="7"/>
                    </a:cubicBezTo>
                    <a:cubicBezTo>
                      <a:pt x="215" y="6"/>
                      <a:pt x="214" y="6"/>
                      <a:pt x="213" y="7"/>
                    </a:cubicBezTo>
                    <a:cubicBezTo>
                      <a:pt x="213" y="7"/>
                      <a:pt x="213" y="7"/>
                      <a:pt x="212" y="7"/>
                    </a:cubicBezTo>
                    <a:cubicBezTo>
                      <a:pt x="212" y="7"/>
                      <a:pt x="211" y="7"/>
                      <a:pt x="211" y="6"/>
                    </a:cubicBezTo>
                    <a:cubicBezTo>
                      <a:pt x="210" y="6"/>
                      <a:pt x="210" y="6"/>
                      <a:pt x="209" y="6"/>
                    </a:cubicBezTo>
                    <a:cubicBezTo>
                      <a:pt x="209" y="6"/>
                      <a:pt x="209" y="6"/>
                      <a:pt x="209" y="6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08" y="6"/>
                      <a:pt x="208" y="5"/>
                      <a:pt x="209" y="5"/>
                    </a:cubicBezTo>
                    <a:cubicBezTo>
                      <a:pt x="209" y="5"/>
                      <a:pt x="209" y="5"/>
                      <a:pt x="209" y="4"/>
                    </a:cubicBezTo>
                    <a:cubicBezTo>
                      <a:pt x="210" y="4"/>
                      <a:pt x="209" y="4"/>
                      <a:pt x="209" y="4"/>
                    </a:cubicBezTo>
                    <a:cubicBezTo>
                      <a:pt x="209" y="4"/>
                      <a:pt x="208" y="4"/>
                      <a:pt x="207" y="4"/>
                    </a:cubicBezTo>
                    <a:cubicBezTo>
                      <a:pt x="208" y="4"/>
                      <a:pt x="208" y="4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6"/>
                      <a:pt x="208" y="6"/>
                    </a:cubicBezTo>
                    <a:cubicBezTo>
                      <a:pt x="207" y="6"/>
                      <a:pt x="206" y="6"/>
                      <a:pt x="206" y="6"/>
                    </a:cubicBezTo>
                    <a:cubicBezTo>
                      <a:pt x="206" y="5"/>
                      <a:pt x="206" y="5"/>
                      <a:pt x="205" y="5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204" y="5"/>
                      <a:pt x="204" y="5"/>
                      <a:pt x="204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6"/>
                      <a:pt x="203" y="6"/>
                      <a:pt x="203" y="7"/>
                    </a:cubicBezTo>
                    <a:cubicBezTo>
                      <a:pt x="203" y="7"/>
                      <a:pt x="203" y="7"/>
                      <a:pt x="203" y="7"/>
                    </a:cubicBezTo>
                    <a:cubicBezTo>
                      <a:pt x="202" y="6"/>
                      <a:pt x="202" y="7"/>
                      <a:pt x="201" y="7"/>
                    </a:cubicBezTo>
                    <a:cubicBezTo>
                      <a:pt x="200" y="7"/>
                      <a:pt x="200" y="7"/>
                      <a:pt x="200" y="6"/>
                    </a:cubicBezTo>
                    <a:cubicBezTo>
                      <a:pt x="200" y="6"/>
                      <a:pt x="199" y="6"/>
                      <a:pt x="199" y="6"/>
                    </a:cubicBezTo>
                    <a:cubicBezTo>
                      <a:pt x="199" y="6"/>
                      <a:pt x="199" y="6"/>
                      <a:pt x="199" y="6"/>
                    </a:cubicBezTo>
                    <a:cubicBezTo>
                      <a:pt x="198" y="6"/>
                      <a:pt x="198" y="7"/>
                      <a:pt x="198" y="6"/>
                    </a:cubicBezTo>
                    <a:cubicBezTo>
                      <a:pt x="197" y="6"/>
                      <a:pt x="197" y="6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4" y="3"/>
                      <a:pt x="194" y="3"/>
                    </a:cubicBezTo>
                    <a:cubicBezTo>
                      <a:pt x="194" y="3"/>
                      <a:pt x="193" y="3"/>
                      <a:pt x="193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92" y="4"/>
                      <a:pt x="192" y="5"/>
                      <a:pt x="193" y="5"/>
                    </a:cubicBezTo>
                    <a:cubicBezTo>
                      <a:pt x="193" y="5"/>
                      <a:pt x="193" y="5"/>
                      <a:pt x="193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6"/>
                      <a:pt x="194" y="6"/>
                      <a:pt x="193" y="6"/>
                    </a:cubicBezTo>
                    <a:cubicBezTo>
                      <a:pt x="193" y="6"/>
                      <a:pt x="192" y="6"/>
                      <a:pt x="192" y="6"/>
                    </a:cubicBezTo>
                    <a:cubicBezTo>
                      <a:pt x="192" y="6"/>
                      <a:pt x="192" y="6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6"/>
                      <a:pt x="191" y="6"/>
                      <a:pt x="191" y="5"/>
                    </a:cubicBezTo>
                    <a:cubicBezTo>
                      <a:pt x="191" y="5"/>
                      <a:pt x="191" y="6"/>
                      <a:pt x="191" y="6"/>
                    </a:cubicBezTo>
                    <a:cubicBezTo>
                      <a:pt x="191" y="6"/>
                      <a:pt x="190" y="6"/>
                      <a:pt x="190" y="6"/>
                    </a:cubicBezTo>
                    <a:cubicBezTo>
                      <a:pt x="190" y="6"/>
                      <a:pt x="189" y="5"/>
                      <a:pt x="189" y="6"/>
                    </a:cubicBezTo>
                    <a:cubicBezTo>
                      <a:pt x="189" y="6"/>
                      <a:pt x="189" y="6"/>
                      <a:pt x="188" y="6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8" y="6"/>
                      <a:pt x="188" y="7"/>
                      <a:pt x="188" y="7"/>
                    </a:cubicBezTo>
                    <a:cubicBezTo>
                      <a:pt x="188" y="7"/>
                      <a:pt x="187" y="7"/>
                      <a:pt x="187" y="7"/>
                    </a:cubicBezTo>
                    <a:cubicBezTo>
                      <a:pt x="187" y="7"/>
                      <a:pt x="186" y="7"/>
                      <a:pt x="186" y="6"/>
                    </a:cubicBezTo>
                    <a:cubicBezTo>
                      <a:pt x="186" y="6"/>
                      <a:pt x="186" y="6"/>
                      <a:pt x="185" y="5"/>
                    </a:cubicBezTo>
                    <a:cubicBezTo>
                      <a:pt x="185" y="5"/>
                      <a:pt x="185" y="5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4" y="6"/>
                      <a:pt x="184" y="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4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5"/>
                      <a:pt x="186" y="4"/>
                      <a:pt x="186" y="4"/>
                    </a:cubicBezTo>
                    <a:cubicBezTo>
                      <a:pt x="186" y="4"/>
                      <a:pt x="186" y="4"/>
                      <a:pt x="186" y="3"/>
                    </a:cubicBezTo>
                    <a:cubicBezTo>
                      <a:pt x="186" y="3"/>
                      <a:pt x="185" y="3"/>
                      <a:pt x="185" y="3"/>
                    </a:cubicBezTo>
                    <a:cubicBezTo>
                      <a:pt x="185" y="2"/>
                      <a:pt x="185" y="2"/>
                      <a:pt x="184" y="2"/>
                    </a:cubicBezTo>
                    <a:cubicBezTo>
                      <a:pt x="184" y="2"/>
                      <a:pt x="184" y="2"/>
                      <a:pt x="184" y="2"/>
                    </a:cubicBezTo>
                    <a:cubicBezTo>
                      <a:pt x="184" y="2"/>
                      <a:pt x="183" y="3"/>
                      <a:pt x="183" y="3"/>
                    </a:cubicBezTo>
                    <a:cubicBezTo>
                      <a:pt x="183" y="3"/>
                      <a:pt x="184" y="3"/>
                      <a:pt x="184" y="3"/>
                    </a:cubicBezTo>
                    <a:cubicBezTo>
                      <a:pt x="184" y="3"/>
                      <a:pt x="184" y="3"/>
                      <a:pt x="184" y="3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5" y="3"/>
                      <a:pt x="185" y="3"/>
                      <a:pt x="185" y="4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4"/>
                      <a:pt x="183" y="5"/>
                      <a:pt x="184" y="5"/>
                    </a:cubicBezTo>
                    <a:cubicBezTo>
                      <a:pt x="184" y="6"/>
                      <a:pt x="184" y="5"/>
                      <a:pt x="184" y="5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3" y="6"/>
                      <a:pt x="183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8" y="7"/>
                      <a:pt x="178" y="7"/>
                      <a:pt x="178" y="7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8" y="6"/>
                      <a:pt x="177" y="6"/>
                      <a:pt x="177" y="6"/>
                    </a:cubicBezTo>
                    <a:cubicBezTo>
                      <a:pt x="177" y="6"/>
                      <a:pt x="178" y="6"/>
                      <a:pt x="178" y="6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7" y="7"/>
                      <a:pt x="176" y="7"/>
                      <a:pt x="175" y="7"/>
                    </a:cubicBezTo>
                    <a:cubicBezTo>
                      <a:pt x="175" y="7"/>
                      <a:pt x="174" y="7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7"/>
                      <a:pt x="174" y="7"/>
                    </a:cubicBezTo>
                    <a:cubicBezTo>
                      <a:pt x="173" y="7"/>
                      <a:pt x="172" y="6"/>
                      <a:pt x="171" y="7"/>
                    </a:cubicBezTo>
                    <a:cubicBezTo>
                      <a:pt x="171" y="7"/>
                      <a:pt x="171" y="6"/>
                      <a:pt x="170" y="6"/>
                    </a:cubicBezTo>
                    <a:cubicBezTo>
                      <a:pt x="170" y="6"/>
                      <a:pt x="169" y="6"/>
                      <a:pt x="169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7" y="6"/>
                      <a:pt x="167" y="5"/>
                      <a:pt x="166" y="5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5"/>
                      <a:pt x="166" y="6"/>
                      <a:pt x="166" y="6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6"/>
                      <a:pt x="166" y="7"/>
                      <a:pt x="166" y="7"/>
                    </a:cubicBezTo>
                    <a:cubicBezTo>
                      <a:pt x="166" y="7"/>
                      <a:pt x="166" y="7"/>
                      <a:pt x="165" y="7"/>
                    </a:cubicBezTo>
                    <a:cubicBezTo>
                      <a:pt x="165" y="7"/>
                      <a:pt x="164" y="7"/>
                      <a:pt x="164" y="6"/>
                    </a:cubicBezTo>
                    <a:cubicBezTo>
                      <a:pt x="164" y="6"/>
                      <a:pt x="164" y="6"/>
                      <a:pt x="165" y="6"/>
                    </a:cubicBezTo>
                    <a:cubicBezTo>
                      <a:pt x="165" y="6"/>
                      <a:pt x="165" y="6"/>
                      <a:pt x="166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5"/>
                      <a:pt x="165" y="5"/>
                    </a:cubicBezTo>
                    <a:cubicBezTo>
                      <a:pt x="164" y="5"/>
                      <a:pt x="163" y="5"/>
                      <a:pt x="163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2" y="5"/>
                      <a:pt x="162" y="5"/>
                    </a:cubicBezTo>
                    <a:cubicBezTo>
                      <a:pt x="162" y="5"/>
                      <a:pt x="163" y="5"/>
                      <a:pt x="163" y="5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2" y="6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1" y="7"/>
                      <a:pt x="161" y="7"/>
                      <a:pt x="160" y="7"/>
                    </a:cubicBezTo>
                    <a:cubicBezTo>
                      <a:pt x="159" y="7"/>
                      <a:pt x="159" y="7"/>
                      <a:pt x="158" y="7"/>
                    </a:cubicBezTo>
                    <a:cubicBezTo>
                      <a:pt x="158" y="6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6" y="6"/>
                      <a:pt x="156" y="7"/>
                    </a:cubicBezTo>
                    <a:cubicBezTo>
                      <a:pt x="156" y="7"/>
                      <a:pt x="156" y="7"/>
                      <a:pt x="155" y="7"/>
                    </a:cubicBezTo>
                    <a:cubicBezTo>
                      <a:pt x="155" y="7"/>
                      <a:pt x="155" y="7"/>
                      <a:pt x="155" y="6"/>
                    </a:cubicBezTo>
                    <a:cubicBezTo>
                      <a:pt x="154" y="6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3" y="7"/>
                    </a:cubicBezTo>
                    <a:cubicBezTo>
                      <a:pt x="153" y="7"/>
                      <a:pt x="152" y="7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0" y="6"/>
                      <a:pt x="149" y="6"/>
                      <a:pt x="149" y="6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8" y="6"/>
                      <a:pt x="148" y="6"/>
                      <a:pt x="148" y="7"/>
                    </a:cubicBezTo>
                    <a:cubicBezTo>
                      <a:pt x="147" y="7"/>
                      <a:pt x="147" y="7"/>
                      <a:pt x="146" y="7"/>
                    </a:cubicBezTo>
                    <a:cubicBezTo>
                      <a:pt x="146" y="7"/>
                      <a:pt x="145" y="7"/>
                      <a:pt x="145" y="7"/>
                    </a:cubicBezTo>
                    <a:cubicBezTo>
                      <a:pt x="145" y="7"/>
                      <a:pt x="144" y="7"/>
                      <a:pt x="144" y="6"/>
                    </a:cubicBezTo>
                    <a:cubicBezTo>
                      <a:pt x="144" y="6"/>
                      <a:pt x="143" y="6"/>
                      <a:pt x="143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3" y="6"/>
                      <a:pt x="143" y="5"/>
                      <a:pt x="143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6"/>
                      <a:pt x="142" y="6"/>
                    </a:cubicBezTo>
                    <a:cubicBezTo>
                      <a:pt x="142" y="6"/>
                      <a:pt x="143" y="6"/>
                      <a:pt x="143" y="6"/>
                    </a:cubicBezTo>
                    <a:cubicBezTo>
                      <a:pt x="143" y="6"/>
                      <a:pt x="142" y="6"/>
                      <a:pt x="142" y="6"/>
                    </a:cubicBezTo>
                    <a:cubicBezTo>
                      <a:pt x="142" y="6"/>
                      <a:pt x="141" y="6"/>
                      <a:pt x="141" y="7"/>
                    </a:cubicBezTo>
                    <a:cubicBezTo>
                      <a:pt x="141" y="7"/>
                      <a:pt x="140" y="7"/>
                      <a:pt x="140" y="7"/>
                    </a:cubicBezTo>
                    <a:cubicBezTo>
                      <a:pt x="139" y="7"/>
                      <a:pt x="139" y="6"/>
                      <a:pt x="138" y="7"/>
                    </a:cubicBezTo>
                    <a:cubicBezTo>
                      <a:pt x="138" y="7"/>
                      <a:pt x="138" y="7"/>
                      <a:pt x="137" y="7"/>
                    </a:cubicBezTo>
                    <a:cubicBezTo>
                      <a:pt x="137" y="7"/>
                      <a:pt x="136" y="7"/>
                      <a:pt x="136" y="7"/>
                    </a:cubicBezTo>
                    <a:cubicBezTo>
                      <a:pt x="136" y="7"/>
                      <a:pt x="135" y="7"/>
                      <a:pt x="135" y="7"/>
                    </a:cubicBezTo>
                    <a:cubicBezTo>
                      <a:pt x="134" y="7"/>
                      <a:pt x="134" y="7"/>
                      <a:pt x="133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7"/>
                      <a:pt x="130" y="6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ubicBezTo>
                      <a:pt x="127" y="6"/>
                      <a:pt x="127" y="6"/>
                      <a:pt x="126" y="6"/>
                    </a:cubicBezTo>
                    <a:cubicBezTo>
                      <a:pt x="126" y="7"/>
                      <a:pt x="126" y="7"/>
                      <a:pt x="125" y="7"/>
                    </a:cubicBezTo>
                    <a:cubicBezTo>
                      <a:pt x="125" y="7"/>
                      <a:pt x="124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"/>
                      <a:pt x="122" y="7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1" y="7"/>
                      <a:pt x="121" y="7"/>
                    </a:cubicBezTo>
                    <a:cubicBezTo>
                      <a:pt x="121" y="7"/>
                      <a:pt x="120" y="7"/>
                      <a:pt x="120" y="7"/>
                    </a:cubicBezTo>
                    <a:cubicBezTo>
                      <a:pt x="120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6"/>
                      <a:pt x="120" y="6"/>
                      <a:pt x="120" y="6"/>
                    </a:cubicBezTo>
                    <a:cubicBezTo>
                      <a:pt x="120" y="6"/>
                      <a:pt x="120" y="6"/>
                      <a:pt x="121" y="6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122" y="6"/>
                      <a:pt x="122" y="6"/>
                      <a:pt x="122" y="5"/>
                    </a:cubicBezTo>
                    <a:cubicBezTo>
                      <a:pt x="122" y="5"/>
                      <a:pt x="122" y="5"/>
                      <a:pt x="122" y="4"/>
                    </a:cubicBezTo>
                    <a:cubicBezTo>
                      <a:pt x="122" y="4"/>
                      <a:pt x="121" y="4"/>
                      <a:pt x="121" y="4"/>
                    </a:cubicBezTo>
                    <a:cubicBezTo>
                      <a:pt x="121" y="4"/>
                      <a:pt x="121" y="5"/>
                      <a:pt x="121" y="5"/>
                    </a:cubicBezTo>
                    <a:cubicBezTo>
                      <a:pt x="121" y="5"/>
                      <a:pt x="120" y="5"/>
                      <a:pt x="120" y="5"/>
                    </a:cubicBezTo>
                    <a:cubicBezTo>
                      <a:pt x="120" y="5"/>
                      <a:pt x="120" y="4"/>
                      <a:pt x="120" y="4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4"/>
                      <a:pt x="119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4"/>
                      <a:pt x="119" y="5"/>
                      <a:pt x="119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6"/>
                    </a:cubicBezTo>
                    <a:cubicBezTo>
                      <a:pt x="118" y="6"/>
                      <a:pt x="117" y="6"/>
                      <a:pt x="117" y="6"/>
                    </a:cubicBezTo>
                    <a:cubicBezTo>
                      <a:pt x="117" y="6"/>
                      <a:pt x="116" y="6"/>
                      <a:pt x="116" y="6"/>
                    </a:cubicBezTo>
                    <a:cubicBezTo>
                      <a:pt x="115" y="6"/>
                      <a:pt x="115" y="5"/>
                      <a:pt x="114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6"/>
                      <a:pt x="113" y="6"/>
                      <a:pt x="114" y="6"/>
                    </a:cubicBezTo>
                    <a:cubicBezTo>
                      <a:pt x="114" y="6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3" y="7"/>
                    </a:cubicBezTo>
                    <a:cubicBezTo>
                      <a:pt x="113" y="7"/>
                      <a:pt x="112" y="7"/>
                      <a:pt x="111" y="7"/>
                    </a:cubicBezTo>
                    <a:cubicBezTo>
                      <a:pt x="111" y="7"/>
                      <a:pt x="110" y="6"/>
                      <a:pt x="110" y="6"/>
                    </a:cubicBezTo>
                    <a:cubicBezTo>
                      <a:pt x="110" y="6"/>
                      <a:pt x="109" y="6"/>
                      <a:pt x="109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6" y="7"/>
                      <a:pt x="106" y="6"/>
                    </a:cubicBezTo>
                    <a:cubicBezTo>
                      <a:pt x="106" y="6"/>
                      <a:pt x="105" y="6"/>
                      <a:pt x="105" y="6"/>
                    </a:cubicBezTo>
                    <a:cubicBezTo>
                      <a:pt x="105" y="6"/>
                      <a:pt x="104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4" y="6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7"/>
                      <a:pt x="96" y="7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6"/>
                      <a:pt x="93" y="6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89" y="7"/>
                    </a:cubicBezTo>
                    <a:cubicBezTo>
                      <a:pt x="88" y="7"/>
                      <a:pt x="86" y="7"/>
                      <a:pt x="85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82" y="7"/>
                      <a:pt x="81" y="7"/>
                      <a:pt x="81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79" y="7"/>
                      <a:pt x="79" y="7"/>
                    </a:cubicBezTo>
                    <a:cubicBezTo>
                      <a:pt x="79" y="7"/>
                      <a:pt x="78" y="7"/>
                      <a:pt x="77" y="7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3" y="7"/>
                      <a:pt x="73" y="7"/>
                      <a:pt x="72" y="7"/>
                    </a:cubicBezTo>
                    <a:cubicBezTo>
                      <a:pt x="71" y="7"/>
                      <a:pt x="71" y="7"/>
                      <a:pt x="70" y="7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7" y="6"/>
                      <a:pt x="67" y="6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4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4" y="7"/>
                      <a:pt x="53" y="7"/>
                      <a:pt x="51" y="7"/>
                    </a:cubicBezTo>
                    <a:cubicBezTo>
                      <a:pt x="51" y="7"/>
                      <a:pt x="50" y="7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47" y="7"/>
                      <a:pt x="47" y="7"/>
                      <a:pt x="46" y="7"/>
                    </a:cubicBezTo>
                    <a:cubicBezTo>
                      <a:pt x="46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7"/>
                    </a:cubicBezTo>
                    <a:cubicBezTo>
                      <a:pt x="43" y="7"/>
                      <a:pt x="42" y="8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8"/>
                      <a:pt x="39" y="8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8" y="7"/>
                      <a:pt x="26" y="7"/>
                      <a:pt x="25" y="7"/>
                    </a:cubicBezTo>
                    <a:cubicBezTo>
                      <a:pt x="25" y="7"/>
                      <a:pt x="24" y="7"/>
                      <a:pt x="23" y="7"/>
                    </a:cubicBezTo>
                    <a:cubicBezTo>
                      <a:pt x="22" y="7"/>
                      <a:pt x="20" y="7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6" y="7"/>
                      <a:pt x="5" y="7"/>
                      <a:pt x="3" y="7"/>
                    </a:cubicBezTo>
                    <a:cubicBezTo>
                      <a:pt x="2" y="7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7" y="3"/>
                      <a:pt x="9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8" y="2"/>
                      <a:pt x="29" y="3"/>
                      <a:pt x="29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3" y="2"/>
                    </a:cubicBezTo>
                    <a:cubicBezTo>
                      <a:pt x="33" y="2"/>
                      <a:pt x="34" y="2"/>
                      <a:pt x="35" y="3"/>
                    </a:cubicBezTo>
                    <a:cubicBezTo>
                      <a:pt x="35" y="3"/>
                      <a:pt x="36" y="3"/>
                      <a:pt x="36" y="3"/>
                    </a:cubicBezTo>
                    <a:cubicBezTo>
                      <a:pt x="36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9" y="3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40" y="4"/>
                    </a:cubicBezTo>
                    <a:cubicBezTo>
                      <a:pt x="40" y="4"/>
                      <a:pt x="41" y="3"/>
                      <a:pt x="41" y="3"/>
                    </a:cubicBezTo>
                    <a:cubicBezTo>
                      <a:pt x="41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6" y="3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0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3"/>
                      <a:pt x="53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4"/>
                    </a:cubicBezTo>
                    <a:cubicBezTo>
                      <a:pt x="53" y="4"/>
                      <a:pt x="53" y="4"/>
                      <a:pt x="54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7" y="4"/>
                      <a:pt x="57" y="4"/>
                    </a:cubicBezTo>
                    <a:cubicBezTo>
                      <a:pt x="57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3"/>
                    </a:cubicBezTo>
                    <a:cubicBezTo>
                      <a:pt x="58" y="3"/>
                      <a:pt x="58" y="3"/>
                      <a:pt x="59" y="2"/>
                    </a:cubicBezTo>
                    <a:cubicBezTo>
                      <a:pt x="59" y="2"/>
                      <a:pt x="60" y="2"/>
                      <a:pt x="60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3"/>
                      <a:pt x="60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2" y="2"/>
                      <a:pt x="62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4" y="3"/>
                      <a:pt x="64" y="3"/>
                    </a:cubicBezTo>
                    <a:cubicBezTo>
                      <a:pt x="64" y="3"/>
                      <a:pt x="64" y="4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4"/>
                      <a:pt x="62" y="5"/>
                      <a:pt x="62" y="5"/>
                    </a:cubicBezTo>
                    <a:cubicBezTo>
                      <a:pt x="62" y="5"/>
                      <a:pt x="62" y="6"/>
                      <a:pt x="62" y="6"/>
                    </a:cubicBezTo>
                    <a:cubicBezTo>
                      <a:pt x="63" y="6"/>
                      <a:pt x="64" y="6"/>
                      <a:pt x="64" y="5"/>
                    </a:cubicBezTo>
                    <a:cubicBezTo>
                      <a:pt x="64" y="5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3"/>
                      <a:pt x="66" y="3"/>
                      <a:pt x="67" y="2"/>
                    </a:cubicBezTo>
                    <a:cubicBezTo>
                      <a:pt x="67" y="2"/>
                      <a:pt x="67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4"/>
                      <a:pt x="68" y="4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3"/>
                      <a:pt x="70" y="3"/>
                      <a:pt x="70" y="3"/>
                    </a:cubicBezTo>
                    <a:cubicBezTo>
                      <a:pt x="71" y="3"/>
                      <a:pt x="71" y="2"/>
                      <a:pt x="71" y="2"/>
                    </a:cubicBezTo>
                    <a:cubicBezTo>
                      <a:pt x="72" y="2"/>
                      <a:pt x="72" y="2"/>
                      <a:pt x="73" y="2"/>
                    </a:cubicBezTo>
                    <a:cubicBezTo>
                      <a:pt x="73" y="2"/>
                      <a:pt x="73" y="2"/>
                      <a:pt x="74" y="2"/>
                    </a:cubicBezTo>
                    <a:cubicBezTo>
                      <a:pt x="74" y="2"/>
                      <a:pt x="75" y="2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2"/>
                      <a:pt x="76" y="2"/>
                      <a:pt x="77" y="2"/>
                    </a:cubicBezTo>
                    <a:cubicBezTo>
                      <a:pt x="78" y="2"/>
                      <a:pt x="78" y="2"/>
                      <a:pt x="79" y="2"/>
                    </a:cubicBezTo>
                    <a:cubicBezTo>
                      <a:pt x="79" y="2"/>
                      <a:pt x="79" y="2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1" y="3"/>
                      <a:pt x="81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3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5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86" y="3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8" y="4"/>
                      <a:pt x="88" y="4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7" y="3"/>
                    </a:cubicBez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7" y="3"/>
                      <a:pt x="87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9" y="2"/>
                      <a:pt x="89" y="2"/>
                      <a:pt x="91" y="2"/>
                    </a:cubicBezTo>
                    <a:cubicBezTo>
                      <a:pt x="92" y="2"/>
                      <a:pt x="92" y="1"/>
                      <a:pt x="93" y="2"/>
                    </a:cubicBezTo>
                    <a:cubicBezTo>
                      <a:pt x="93" y="2"/>
                      <a:pt x="93" y="2"/>
                      <a:pt x="94" y="1"/>
                    </a:cubicBezTo>
                    <a:cubicBezTo>
                      <a:pt x="94" y="1"/>
                      <a:pt x="94" y="1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2"/>
                      <a:pt x="95" y="2"/>
                      <a:pt x="95" y="1"/>
                    </a:cubicBezTo>
                    <a:cubicBezTo>
                      <a:pt x="96" y="1"/>
                      <a:pt x="96" y="2"/>
                      <a:pt x="96" y="2"/>
                    </a:cubicBezTo>
                    <a:cubicBezTo>
                      <a:pt x="96" y="2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7" y="3"/>
                      <a:pt x="97" y="3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100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3"/>
                      <a:pt x="103" y="2"/>
                    </a:cubicBezTo>
                    <a:cubicBezTo>
                      <a:pt x="103" y="2"/>
                      <a:pt x="103" y="2"/>
                      <a:pt x="104" y="1"/>
                    </a:cubicBezTo>
                    <a:cubicBezTo>
                      <a:pt x="104" y="1"/>
                      <a:pt x="105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2"/>
                      <a:pt x="107" y="2"/>
                      <a:pt x="108" y="1"/>
                    </a:cubicBezTo>
                    <a:cubicBezTo>
                      <a:pt x="108" y="1"/>
                      <a:pt x="109" y="1"/>
                      <a:pt x="109" y="1"/>
                    </a:cubicBezTo>
                    <a:cubicBezTo>
                      <a:pt x="109" y="1"/>
                      <a:pt x="110" y="2"/>
                      <a:pt x="110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3" y="1"/>
                      <a:pt x="114" y="1"/>
                      <a:pt x="115" y="1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6" y="1"/>
                      <a:pt x="117" y="1"/>
                      <a:pt x="117" y="1"/>
                    </a:cubicBezTo>
                    <a:cubicBezTo>
                      <a:pt x="118" y="1"/>
                      <a:pt x="119" y="1"/>
                      <a:pt x="119" y="1"/>
                    </a:cubicBezTo>
                    <a:cubicBezTo>
                      <a:pt x="119" y="2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1" y="1"/>
                      <a:pt x="121" y="2"/>
                      <a:pt x="122" y="2"/>
                    </a:cubicBezTo>
                    <a:close/>
                    <a:moveTo>
                      <a:pt x="175" y="6"/>
                    </a:moveTo>
                    <a:cubicBezTo>
                      <a:pt x="175" y="6"/>
                      <a:pt x="175" y="6"/>
                      <a:pt x="175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6"/>
                      <a:pt x="174" y="6"/>
                    </a:cubicBezTo>
                    <a:cubicBezTo>
                      <a:pt x="174" y="6"/>
                      <a:pt x="175" y="6"/>
                      <a:pt x="175" y="6"/>
                    </a:cubicBezTo>
                    <a:close/>
                    <a:moveTo>
                      <a:pt x="183" y="1"/>
                    </a:moveTo>
                    <a:cubicBezTo>
                      <a:pt x="183" y="2"/>
                      <a:pt x="183" y="1"/>
                      <a:pt x="183" y="1"/>
                    </a:cubicBezTo>
                    <a:cubicBezTo>
                      <a:pt x="183" y="1"/>
                      <a:pt x="184" y="1"/>
                      <a:pt x="184" y="1"/>
                    </a:cubicBezTo>
                    <a:cubicBezTo>
                      <a:pt x="184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lose/>
                    <a:moveTo>
                      <a:pt x="187" y="2"/>
                    </a:moveTo>
                    <a:cubicBezTo>
                      <a:pt x="187" y="2"/>
                      <a:pt x="187" y="2"/>
                      <a:pt x="187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2"/>
                    </a:cubicBezTo>
                    <a:close/>
                    <a:moveTo>
                      <a:pt x="117" y="4"/>
                    </a:moveTo>
                    <a:cubicBezTo>
                      <a:pt x="117" y="3"/>
                      <a:pt x="117" y="3"/>
                      <a:pt x="117" y="3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7" y="3"/>
                      <a:pt x="117" y="3"/>
                      <a:pt x="117" y="3"/>
                    </a:cubicBezTo>
                    <a:lnTo>
                      <a:pt x="117" y="4"/>
                    </a:lnTo>
                    <a:close/>
                    <a:moveTo>
                      <a:pt x="171" y="5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lose/>
                    <a:moveTo>
                      <a:pt x="187" y="4"/>
                    </a:move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lose/>
                    <a:moveTo>
                      <a:pt x="167" y="3"/>
                    </a:moveTo>
                    <a:cubicBezTo>
                      <a:pt x="167" y="3"/>
                      <a:pt x="167" y="2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6" y="2"/>
                      <a:pt x="165" y="3"/>
                      <a:pt x="165" y="3"/>
                    </a:cubicBezTo>
                    <a:cubicBezTo>
                      <a:pt x="165" y="3"/>
                      <a:pt x="165" y="3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3"/>
                      <a:pt x="166" y="3"/>
                      <a:pt x="167" y="3"/>
                    </a:cubicBezTo>
                    <a:close/>
                    <a:moveTo>
                      <a:pt x="77" y="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4"/>
                    </a:cubicBezTo>
                    <a:cubicBezTo>
                      <a:pt x="76" y="4"/>
                      <a:pt x="76" y="3"/>
                      <a:pt x="75" y="3"/>
                    </a:cubicBezTo>
                    <a:cubicBezTo>
                      <a:pt x="75" y="3"/>
                      <a:pt x="75" y="3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5" y="5"/>
                      <a:pt x="75" y="6"/>
                      <a:pt x="76" y="5"/>
                    </a:cubicBezTo>
                    <a:cubicBezTo>
                      <a:pt x="76" y="5"/>
                      <a:pt x="77" y="5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lose/>
                    <a:moveTo>
                      <a:pt x="174" y="4"/>
                    </a:moveTo>
                    <a:cubicBezTo>
                      <a:pt x="174" y="3"/>
                      <a:pt x="174" y="3"/>
                      <a:pt x="175" y="3"/>
                    </a:cubicBezTo>
                    <a:cubicBezTo>
                      <a:pt x="175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3" y="3"/>
                      <a:pt x="173" y="3"/>
                      <a:pt x="173" y="3"/>
                    </a:cubicBezTo>
                    <a:cubicBezTo>
                      <a:pt x="173" y="3"/>
                      <a:pt x="173" y="2"/>
                      <a:pt x="172" y="3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2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2" y="3"/>
                      <a:pt x="172" y="4"/>
                      <a:pt x="172" y="3"/>
                    </a:cubicBezTo>
                    <a:cubicBezTo>
                      <a:pt x="173" y="3"/>
                      <a:pt x="173" y="4"/>
                      <a:pt x="173" y="4"/>
                    </a:cubicBezTo>
                    <a:cubicBezTo>
                      <a:pt x="173" y="4"/>
                      <a:pt x="172" y="4"/>
                      <a:pt x="172" y="4"/>
                    </a:cubicBezTo>
                    <a:cubicBezTo>
                      <a:pt x="172" y="4"/>
                      <a:pt x="172" y="4"/>
                      <a:pt x="172" y="4"/>
                    </a:cubicBezTo>
                    <a:cubicBezTo>
                      <a:pt x="173" y="4"/>
                      <a:pt x="174" y="4"/>
                      <a:pt x="174" y="4"/>
                    </a:cubicBezTo>
                    <a:close/>
                    <a:moveTo>
                      <a:pt x="104" y="3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3"/>
                      <a:pt x="105" y="3"/>
                    </a:cubicBezTo>
                    <a:cubicBezTo>
                      <a:pt x="105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lose/>
                    <a:moveTo>
                      <a:pt x="180" y="5"/>
                    </a:moveTo>
                    <a:cubicBezTo>
                      <a:pt x="180" y="5"/>
                      <a:pt x="180" y="5"/>
                      <a:pt x="180" y="5"/>
                    </a:cubicBezTo>
                    <a:cubicBezTo>
                      <a:pt x="181" y="5"/>
                      <a:pt x="181" y="5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4"/>
                      <a:pt x="181" y="4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1" y="4"/>
                      <a:pt x="180" y="4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lose/>
                    <a:moveTo>
                      <a:pt x="116" y="5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5"/>
                      <a:pt x="116" y="5"/>
                      <a:pt x="116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5"/>
                      <a:pt x="35" y="5"/>
                      <a:pt x="34" y="4"/>
                    </a:cubicBezTo>
                    <a:cubicBezTo>
                      <a:pt x="34" y="5"/>
                      <a:pt x="34" y="5"/>
                      <a:pt x="33" y="5"/>
                    </a:cubicBezTo>
                    <a:close/>
                    <a:moveTo>
                      <a:pt x="152" y="3"/>
                    </a:moveTo>
                    <a:cubicBezTo>
                      <a:pt x="152" y="3"/>
                      <a:pt x="152" y="3"/>
                      <a:pt x="152" y="3"/>
                    </a:cubicBezTo>
                    <a:cubicBezTo>
                      <a:pt x="151" y="3"/>
                      <a:pt x="151" y="4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52" y="4"/>
                      <a:pt x="153" y="3"/>
                      <a:pt x="153" y="3"/>
                    </a:cubicBezTo>
                    <a:cubicBezTo>
                      <a:pt x="152" y="3"/>
                      <a:pt x="152" y="3"/>
                      <a:pt x="152" y="3"/>
                    </a:cubicBezTo>
                    <a:close/>
                    <a:moveTo>
                      <a:pt x="199" y="3"/>
                    </a:moveTo>
                    <a:cubicBezTo>
                      <a:pt x="199" y="3"/>
                      <a:pt x="199" y="3"/>
                      <a:pt x="199" y="3"/>
                    </a:cubicBezTo>
                    <a:cubicBezTo>
                      <a:pt x="199" y="3"/>
                      <a:pt x="199" y="3"/>
                      <a:pt x="198" y="3"/>
                    </a:cubicBezTo>
                    <a:cubicBezTo>
                      <a:pt x="198" y="3"/>
                      <a:pt x="198" y="3"/>
                      <a:pt x="197" y="3"/>
                    </a:cubicBezTo>
                    <a:cubicBezTo>
                      <a:pt x="197" y="3"/>
                      <a:pt x="197" y="3"/>
                      <a:pt x="197" y="4"/>
                    </a:cubicBezTo>
                    <a:cubicBezTo>
                      <a:pt x="198" y="4"/>
                      <a:pt x="198" y="3"/>
                      <a:pt x="199" y="3"/>
                    </a:cubicBezTo>
                    <a:close/>
                    <a:moveTo>
                      <a:pt x="206" y="4"/>
                    </a:moveTo>
                    <a:cubicBezTo>
                      <a:pt x="206" y="4"/>
                      <a:pt x="206" y="5"/>
                      <a:pt x="206" y="5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07" y="5"/>
                      <a:pt x="207" y="5"/>
                      <a:pt x="207" y="4"/>
                    </a:cubicBezTo>
                    <a:cubicBezTo>
                      <a:pt x="207" y="4"/>
                      <a:pt x="207" y="4"/>
                      <a:pt x="207" y="4"/>
                    </a:cubicBezTo>
                    <a:cubicBezTo>
                      <a:pt x="207" y="4"/>
                      <a:pt x="207" y="4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lose/>
                    <a:moveTo>
                      <a:pt x="107" y="4"/>
                    </a:moveTo>
                    <a:cubicBezTo>
                      <a:pt x="107" y="4"/>
                      <a:pt x="107" y="4"/>
                      <a:pt x="108" y="4"/>
                    </a:cubicBezTo>
                    <a:cubicBezTo>
                      <a:pt x="108" y="5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3"/>
                      <a:pt x="107" y="3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3"/>
                      <a:pt x="107" y="3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lose/>
                    <a:moveTo>
                      <a:pt x="212" y="3"/>
                    </a:move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lose/>
                    <a:moveTo>
                      <a:pt x="96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4"/>
                      <a:pt x="96" y="4"/>
                    </a:cubicBezTo>
                    <a:cubicBezTo>
                      <a:pt x="96" y="4"/>
                      <a:pt x="96" y="5"/>
                      <a:pt x="96" y="5"/>
                    </a:cubicBezTo>
                    <a:close/>
                    <a:moveTo>
                      <a:pt x="111" y="4"/>
                    </a:moveTo>
                    <a:cubicBezTo>
                      <a:pt x="111" y="4"/>
                      <a:pt x="110" y="4"/>
                      <a:pt x="110" y="4"/>
                    </a:cubicBezTo>
                    <a:cubicBezTo>
                      <a:pt x="110" y="5"/>
                      <a:pt x="110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lose/>
                    <a:moveTo>
                      <a:pt x="113" y="4"/>
                    </a:moveTo>
                    <a:cubicBezTo>
                      <a:pt x="113" y="4"/>
                      <a:pt x="113" y="4"/>
                      <a:pt x="113" y="5"/>
                    </a:cubicBezTo>
                    <a:cubicBezTo>
                      <a:pt x="114" y="5"/>
                      <a:pt x="114" y="5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45" y="4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4" y="4"/>
                      <a:pt x="144" y="5"/>
                      <a:pt x="144" y="5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44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lose/>
                    <a:moveTo>
                      <a:pt x="147" y="2"/>
                    </a:moveTo>
                    <a:cubicBezTo>
                      <a:pt x="147" y="2"/>
                      <a:pt x="147" y="2"/>
                      <a:pt x="147" y="2"/>
                    </a:cubicBezTo>
                    <a:cubicBezTo>
                      <a:pt x="147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1"/>
                      <a:pt x="148" y="2"/>
                      <a:pt x="148" y="2"/>
                    </a:cubicBezTo>
                    <a:cubicBezTo>
                      <a:pt x="147" y="2"/>
                      <a:pt x="147" y="2"/>
                      <a:pt x="147" y="2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9" y="5"/>
                    </a:cubicBezTo>
                    <a:cubicBezTo>
                      <a:pt x="159" y="5"/>
                      <a:pt x="159" y="5"/>
                      <a:pt x="159" y="5"/>
                    </a:cubicBezTo>
                    <a:cubicBezTo>
                      <a:pt x="159" y="5"/>
                      <a:pt x="159" y="5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4"/>
                      <a:pt x="158" y="5"/>
                      <a:pt x="158" y="5"/>
                    </a:cubicBezTo>
                    <a:close/>
                    <a:moveTo>
                      <a:pt x="83" y="4"/>
                    </a:moveTo>
                    <a:cubicBezTo>
                      <a:pt x="83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lose/>
                    <a:moveTo>
                      <a:pt x="45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136" y="5"/>
                    </a:moveTo>
                    <a:cubicBezTo>
                      <a:pt x="136" y="5"/>
                      <a:pt x="137" y="5"/>
                      <a:pt x="137" y="5"/>
                    </a:cubicBezTo>
                    <a:cubicBezTo>
                      <a:pt x="137" y="5"/>
                      <a:pt x="137" y="5"/>
                      <a:pt x="13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7" y="4"/>
                      <a:pt x="136" y="4"/>
                      <a:pt x="136" y="5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5" y="6"/>
                      <a:pt x="85" y="6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6"/>
                      <a:pt x="81" y="6"/>
                    </a:cubicBezTo>
                    <a:cubicBezTo>
                      <a:pt x="81" y="6"/>
                      <a:pt x="81" y="6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0" y="5"/>
                    </a:cubicBezTo>
                    <a:close/>
                    <a:moveTo>
                      <a:pt x="197" y="1"/>
                    </a:move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8" y="2"/>
                      <a:pt x="198" y="2"/>
                    </a:cubicBezTo>
                    <a:cubicBezTo>
                      <a:pt x="198" y="2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8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lose/>
                    <a:moveTo>
                      <a:pt x="125" y="6"/>
                    </a:move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lose/>
                    <a:moveTo>
                      <a:pt x="135" y="2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lose/>
                    <a:moveTo>
                      <a:pt x="162" y="3"/>
                    </a:move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3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lose/>
                    <a:moveTo>
                      <a:pt x="154" y="3"/>
                    </a:moveTo>
                    <a:cubicBezTo>
                      <a:pt x="154" y="3"/>
                      <a:pt x="154" y="4"/>
                      <a:pt x="154" y="4"/>
                    </a:cubicBezTo>
                    <a:cubicBezTo>
                      <a:pt x="154" y="4"/>
                      <a:pt x="154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4" y="3"/>
                      <a:pt x="154" y="3"/>
                    </a:cubicBezTo>
                    <a:cubicBezTo>
                      <a:pt x="154" y="3"/>
                      <a:pt x="154" y="3"/>
                      <a:pt x="154" y="3"/>
                    </a:cubicBezTo>
                    <a:close/>
                    <a:moveTo>
                      <a:pt x="113" y="2"/>
                    </a:moveTo>
                    <a:cubicBezTo>
                      <a:pt x="113" y="2"/>
                      <a:pt x="113" y="2"/>
                      <a:pt x="113" y="2"/>
                    </a:cubicBezTo>
                    <a:cubicBezTo>
                      <a:pt x="112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2"/>
                      <a:pt x="113" y="2"/>
                    </a:cubicBez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110" y="3"/>
                    </a:move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2"/>
                      <a:pt x="110" y="2"/>
                    </a:cubicBezTo>
                    <a:cubicBezTo>
                      <a:pt x="110" y="2"/>
                      <a:pt x="110" y="2"/>
                      <a:pt x="110" y="3"/>
                    </a:cubicBezTo>
                    <a:close/>
                    <a:moveTo>
                      <a:pt x="38" y="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lose/>
                    <a:moveTo>
                      <a:pt x="206" y="3"/>
                    </a:move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lose/>
                    <a:moveTo>
                      <a:pt x="205" y="4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lose/>
                    <a:moveTo>
                      <a:pt x="201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lose/>
                    <a:moveTo>
                      <a:pt x="200" y="1"/>
                    </a:move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lose/>
                    <a:moveTo>
                      <a:pt x="183" y="5"/>
                    </a:move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2" y="5"/>
                      <a:pt x="183" y="5"/>
                    </a:cubicBezTo>
                    <a:close/>
                    <a:moveTo>
                      <a:pt x="171" y="3"/>
                    </a:moveTo>
                    <a:cubicBezTo>
                      <a:pt x="171" y="2"/>
                      <a:pt x="171" y="2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lose/>
                    <a:moveTo>
                      <a:pt x="157" y="5"/>
                    </a:move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49" y="3"/>
                    </a:moveTo>
                    <a:cubicBezTo>
                      <a:pt x="149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49" y="3"/>
                    </a:cubicBezTo>
                    <a:cubicBezTo>
                      <a:pt x="149" y="3"/>
                      <a:pt x="149" y="3"/>
                      <a:pt x="149" y="3"/>
                    </a:cubicBezTo>
                    <a:close/>
                    <a:moveTo>
                      <a:pt x="148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4"/>
                    </a:cubicBezTo>
                    <a:cubicBezTo>
                      <a:pt x="148" y="4"/>
                      <a:pt x="148" y="4"/>
                      <a:pt x="148" y="5"/>
                    </a:cubicBez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lose/>
                    <a:moveTo>
                      <a:pt x="128" y="3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128" y="4"/>
                      <a:pt x="128" y="4"/>
                      <a:pt x="128" y="4"/>
                    </a:cubicBezTo>
                    <a:lnTo>
                      <a:pt x="128" y="3"/>
                    </a:lnTo>
                    <a:close/>
                    <a:moveTo>
                      <a:pt x="125" y="3"/>
                    </a:move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lose/>
                    <a:moveTo>
                      <a:pt x="121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lose/>
                    <a:moveTo>
                      <a:pt x="99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100" y="3"/>
                    </a:cubicBezTo>
                    <a:cubicBezTo>
                      <a:pt x="100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lose/>
                    <a:moveTo>
                      <a:pt x="91" y="6"/>
                    </a:move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lose/>
                    <a:moveTo>
                      <a:pt x="91" y="5"/>
                    </a:move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lose/>
                    <a:moveTo>
                      <a:pt x="72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lose/>
                    <a:moveTo>
                      <a:pt x="210" y="6"/>
                    </a:moveTo>
                    <a:cubicBezTo>
                      <a:pt x="210" y="6"/>
                      <a:pt x="210" y="6"/>
                      <a:pt x="210" y="6"/>
                    </a:cubicBezTo>
                    <a:cubicBezTo>
                      <a:pt x="210" y="5"/>
                      <a:pt x="210" y="5"/>
                      <a:pt x="210" y="5"/>
                    </a:cubicBezTo>
                    <a:lnTo>
                      <a:pt x="210" y="6"/>
                    </a:lnTo>
                    <a:close/>
                    <a:moveTo>
                      <a:pt x="211" y="5"/>
                    </a:moveTo>
                    <a:cubicBezTo>
                      <a:pt x="211" y="5"/>
                      <a:pt x="211" y="5"/>
                      <a:pt x="211" y="5"/>
                    </a:cubicBezTo>
                    <a:cubicBezTo>
                      <a:pt x="211" y="5"/>
                      <a:pt x="211" y="5"/>
                      <a:pt x="211" y="5"/>
                    </a:cubicBezTo>
                    <a:close/>
                    <a:moveTo>
                      <a:pt x="212" y="4"/>
                    </a:moveTo>
                    <a:cubicBezTo>
                      <a:pt x="212" y="4"/>
                      <a:pt x="212" y="4"/>
                      <a:pt x="212" y="4"/>
                    </a:cubicBezTo>
                    <a:cubicBezTo>
                      <a:pt x="212" y="4"/>
                      <a:pt x="212" y="4"/>
                      <a:pt x="212" y="4"/>
                    </a:cubicBezTo>
                    <a:close/>
                    <a:moveTo>
                      <a:pt x="214" y="5"/>
                    </a:move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lose/>
                    <a:moveTo>
                      <a:pt x="200" y="3"/>
                    </a:moveTo>
                    <a:cubicBezTo>
                      <a:pt x="200" y="3"/>
                      <a:pt x="200" y="3"/>
                      <a:pt x="200" y="3"/>
                    </a:cubicBezTo>
                    <a:cubicBezTo>
                      <a:pt x="199" y="3"/>
                      <a:pt x="199" y="3"/>
                      <a:pt x="199" y="3"/>
                    </a:cubicBezTo>
                    <a:lnTo>
                      <a:pt x="200" y="3"/>
                    </a:lnTo>
                    <a:close/>
                    <a:moveTo>
                      <a:pt x="107" y="2"/>
                    </a:move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2"/>
                      <a:pt x="108" y="2"/>
                      <a:pt x="108" y="2"/>
                    </a:cubicBezTo>
                    <a:lnTo>
                      <a:pt x="107" y="2"/>
                    </a:ln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lose/>
                    <a:moveTo>
                      <a:pt x="82" y="3"/>
                    </a:moveTo>
                    <a:cubicBezTo>
                      <a:pt x="81" y="3"/>
                      <a:pt x="81" y="3"/>
                      <a:pt x="81" y="3"/>
                    </a:cubicBezTo>
                    <a:cubicBezTo>
                      <a:pt x="82" y="3"/>
                      <a:pt x="82" y="3"/>
                      <a:pt x="82" y="3"/>
                    </a:cubicBezTo>
                    <a:close/>
                    <a:moveTo>
                      <a:pt x="182" y="3"/>
                    </a:move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lose/>
                    <a:moveTo>
                      <a:pt x="60" y="3"/>
                    </a:move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lose/>
                    <a:moveTo>
                      <a:pt x="58" y="5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169" y="4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lose/>
                    <a:moveTo>
                      <a:pt x="163" y="1"/>
                    </a:move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05"/>
              <p:cNvSpPr>
                <a:spLocks noEditPoints="1"/>
              </p:cNvSpPr>
              <p:nvPr/>
            </p:nvSpPr>
            <p:spPr bwMode="auto">
              <a:xfrm>
                <a:off x="4490" y="1995"/>
                <a:ext cx="1375" cy="125"/>
              </a:xfrm>
              <a:custGeom>
                <a:avLst/>
                <a:gdLst>
                  <a:gd name="T0" fmla="*/ 33 w 102"/>
                  <a:gd name="T1" fmla="*/ 7 h 7"/>
                  <a:gd name="T2" fmla="*/ 25 w 102"/>
                  <a:gd name="T3" fmla="*/ 6 h 7"/>
                  <a:gd name="T4" fmla="*/ 21 w 102"/>
                  <a:gd name="T5" fmla="*/ 5 h 7"/>
                  <a:gd name="T6" fmla="*/ 17 w 102"/>
                  <a:gd name="T7" fmla="*/ 6 h 7"/>
                  <a:gd name="T8" fmla="*/ 10 w 102"/>
                  <a:gd name="T9" fmla="*/ 6 h 7"/>
                  <a:gd name="T10" fmla="*/ 4 w 102"/>
                  <a:gd name="T11" fmla="*/ 6 h 7"/>
                  <a:gd name="T12" fmla="*/ 1 w 102"/>
                  <a:gd name="T13" fmla="*/ 3 h 7"/>
                  <a:gd name="T14" fmla="*/ 3 w 102"/>
                  <a:gd name="T15" fmla="*/ 3 h 7"/>
                  <a:gd name="T16" fmla="*/ 8 w 102"/>
                  <a:gd name="T17" fmla="*/ 0 h 7"/>
                  <a:gd name="T18" fmla="*/ 12 w 102"/>
                  <a:gd name="T19" fmla="*/ 2 h 7"/>
                  <a:gd name="T20" fmla="*/ 13 w 102"/>
                  <a:gd name="T21" fmla="*/ 4 h 7"/>
                  <a:gd name="T22" fmla="*/ 18 w 102"/>
                  <a:gd name="T23" fmla="*/ 1 h 7"/>
                  <a:gd name="T24" fmla="*/ 23 w 102"/>
                  <a:gd name="T25" fmla="*/ 0 h 7"/>
                  <a:gd name="T26" fmla="*/ 32 w 102"/>
                  <a:gd name="T27" fmla="*/ 3 h 7"/>
                  <a:gd name="T28" fmla="*/ 36 w 102"/>
                  <a:gd name="T29" fmla="*/ 1 h 7"/>
                  <a:gd name="T30" fmla="*/ 36 w 102"/>
                  <a:gd name="T31" fmla="*/ 4 h 7"/>
                  <a:gd name="T32" fmla="*/ 42 w 102"/>
                  <a:gd name="T33" fmla="*/ 0 h 7"/>
                  <a:gd name="T34" fmla="*/ 47 w 102"/>
                  <a:gd name="T35" fmla="*/ 0 h 7"/>
                  <a:gd name="T36" fmla="*/ 48 w 102"/>
                  <a:gd name="T37" fmla="*/ 3 h 7"/>
                  <a:gd name="T38" fmla="*/ 53 w 102"/>
                  <a:gd name="T39" fmla="*/ 0 h 7"/>
                  <a:gd name="T40" fmla="*/ 58 w 102"/>
                  <a:gd name="T41" fmla="*/ 3 h 7"/>
                  <a:gd name="T42" fmla="*/ 58 w 102"/>
                  <a:gd name="T43" fmla="*/ 5 h 7"/>
                  <a:gd name="T44" fmla="*/ 59 w 102"/>
                  <a:gd name="T45" fmla="*/ 2 h 7"/>
                  <a:gd name="T46" fmla="*/ 62 w 102"/>
                  <a:gd name="T47" fmla="*/ 2 h 7"/>
                  <a:gd name="T48" fmla="*/ 70 w 102"/>
                  <a:gd name="T49" fmla="*/ 2 h 7"/>
                  <a:gd name="T50" fmla="*/ 75 w 102"/>
                  <a:gd name="T51" fmla="*/ 1 h 7"/>
                  <a:gd name="T52" fmla="*/ 81 w 102"/>
                  <a:gd name="T53" fmla="*/ 2 h 7"/>
                  <a:gd name="T54" fmla="*/ 79 w 102"/>
                  <a:gd name="T55" fmla="*/ 0 h 7"/>
                  <a:gd name="T56" fmla="*/ 85 w 102"/>
                  <a:gd name="T57" fmla="*/ 2 h 7"/>
                  <a:gd name="T58" fmla="*/ 87 w 102"/>
                  <a:gd name="T59" fmla="*/ 5 h 7"/>
                  <a:gd name="T60" fmla="*/ 93 w 102"/>
                  <a:gd name="T61" fmla="*/ 1 h 7"/>
                  <a:gd name="T62" fmla="*/ 99 w 102"/>
                  <a:gd name="T63" fmla="*/ 1 h 7"/>
                  <a:gd name="T64" fmla="*/ 101 w 102"/>
                  <a:gd name="T65" fmla="*/ 2 h 7"/>
                  <a:gd name="T66" fmla="*/ 101 w 102"/>
                  <a:gd name="T67" fmla="*/ 6 h 7"/>
                  <a:gd name="T68" fmla="*/ 96 w 102"/>
                  <a:gd name="T69" fmla="*/ 4 h 7"/>
                  <a:gd name="T70" fmla="*/ 86 w 102"/>
                  <a:gd name="T71" fmla="*/ 6 h 7"/>
                  <a:gd name="T72" fmla="*/ 80 w 102"/>
                  <a:gd name="T73" fmla="*/ 7 h 7"/>
                  <a:gd name="T74" fmla="*/ 76 w 102"/>
                  <a:gd name="T75" fmla="*/ 6 h 7"/>
                  <a:gd name="T76" fmla="*/ 72 w 102"/>
                  <a:gd name="T77" fmla="*/ 5 h 7"/>
                  <a:gd name="T78" fmla="*/ 68 w 102"/>
                  <a:gd name="T79" fmla="*/ 6 h 7"/>
                  <a:gd name="T80" fmla="*/ 59 w 102"/>
                  <a:gd name="T81" fmla="*/ 7 h 7"/>
                  <a:gd name="T82" fmla="*/ 53 w 102"/>
                  <a:gd name="T83" fmla="*/ 5 h 7"/>
                  <a:gd name="T84" fmla="*/ 52 w 102"/>
                  <a:gd name="T85" fmla="*/ 6 h 7"/>
                  <a:gd name="T86" fmla="*/ 44 w 102"/>
                  <a:gd name="T87" fmla="*/ 7 h 7"/>
                  <a:gd name="T88" fmla="*/ 34 w 102"/>
                  <a:gd name="T89" fmla="*/ 5 h 7"/>
                  <a:gd name="T90" fmla="*/ 64 w 102"/>
                  <a:gd name="T91" fmla="*/ 3 h 7"/>
                  <a:gd name="T92" fmla="*/ 10 w 102"/>
                  <a:gd name="T93" fmla="*/ 3 h 7"/>
                  <a:gd name="T94" fmla="*/ 10 w 102"/>
                  <a:gd name="T95" fmla="*/ 4 h 7"/>
                  <a:gd name="T96" fmla="*/ 62 w 102"/>
                  <a:gd name="T97" fmla="*/ 6 h 7"/>
                  <a:gd name="T98" fmla="*/ 95 w 102"/>
                  <a:gd name="T99" fmla="*/ 4 h 7"/>
                  <a:gd name="T100" fmla="*/ 83 w 102"/>
                  <a:gd name="T101" fmla="*/ 2 h 7"/>
                  <a:gd name="T102" fmla="*/ 43 w 102"/>
                  <a:gd name="T103" fmla="*/ 6 h 7"/>
                  <a:gd name="T104" fmla="*/ 83 w 102"/>
                  <a:gd name="T105" fmla="*/ 5 h 7"/>
                  <a:gd name="T106" fmla="*/ 74 w 102"/>
                  <a:gd name="T107" fmla="*/ 5 h 7"/>
                  <a:gd name="T108" fmla="*/ 64 w 102"/>
                  <a:gd name="T109" fmla="*/ 5 h 7"/>
                  <a:gd name="T110" fmla="*/ 95 w 102"/>
                  <a:gd name="T111" fmla="*/ 1 h 7"/>
                  <a:gd name="T112" fmla="*/ 32 w 102"/>
                  <a:gd name="T113" fmla="*/ 6 h 7"/>
                  <a:gd name="T114" fmla="*/ 9 w 102"/>
                  <a:gd name="T115" fmla="*/ 2 h 7"/>
                  <a:gd name="T116" fmla="*/ 83 w 102"/>
                  <a:gd name="T117" fmla="*/ 3 h 7"/>
                  <a:gd name="T118" fmla="*/ 53 w 102"/>
                  <a:gd name="T119" fmla="*/ 5 h 7"/>
                  <a:gd name="T120" fmla="*/ 11 w 102"/>
                  <a:gd name="T1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7">
                    <a:moveTo>
                      <a:pt x="35" y="3"/>
                    </a:move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2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8" y="4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1" y="1"/>
                    </a:cubicBezTo>
                    <a:cubicBezTo>
                      <a:pt x="21" y="1"/>
                      <a:pt x="22" y="0"/>
                      <a:pt x="22" y="0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4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3"/>
                      <a:pt x="30" y="4"/>
                      <a:pt x="31" y="3"/>
                    </a:cubicBezTo>
                    <a:cubicBezTo>
                      <a:pt x="31" y="3"/>
                      <a:pt x="31" y="3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0"/>
                      <a:pt x="35" y="0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6" y="0"/>
                      <a:pt x="36" y="0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2"/>
                      <a:pt x="35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37" y="1"/>
                      <a:pt x="38" y="1"/>
                      <a:pt x="38" y="1"/>
                    </a:cubicBezTo>
                    <a:cubicBezTo>
                      <a:pt x="38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3"/>
                    </a:cubicBezTo>
                    <a:cubicBezTo>
                      <a:pt x="37" y="3"/>
                      <a:pt x="36" y="3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2"/>
                      <a:pt x="39" y="2"/>
                      <a:pt x="40" y="2"/>
                    </a:cubicBezTo>
                    <a:cubicBezTo>
                      <a:pt x="40" y="2"/>
                      <a:pt x="40" y="2"/>
                      <a:pt x="40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4" y="4"/>
                      <a:pt x="44" y="4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2"/>
                      <a:pt x="45" y="2"/>
                    </a:cubicBezTo>
                    <a:cubicBezTo>
                      <a:pt x="45" y="1"/>
                      <a:pt x="46" y="1"/>
                      <a:pt x="46" y="0"/>
                    </a:cubicBezTo>
                    <a:cubicBezTo>
                      <a:pt x="46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1"/>
                    </a:cubicBezTo>
                    <a:cubicBezTo>
                      <a:pt x="48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2"/>
                      <a:pt x="49" y="2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3" y="0"/>
                      <a:pt x="53" y="0"/>
                    </a:cubicBezTo>
                    <a:cubicBezTo>
                      <a:pt x="53" y="0"/>
                      <a:pt x="54" y="0"/>
                      <a:pt x="55" y="0"/>
                    </a:cubicBezTo>
                    <a:cubicBezTo>
                      <a:pt x="55" y="0"/>
                      <a:pt x="55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2"/>
                      <a:pt x="57" y="2"/>
                    </a:cubicBezTo>
                    <a:cubicBezTo>
                      <a:pt x="57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5" y="4"/>
                    </a:cubicBezTo>
                    <a:cubicBezTo>
                      <a:pt x="55" y="4"/>
                      <a:pt x="55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5" y="5"/>
                      <a:pt x="55" y="5"/>
                    </a:cubicBezTo>
                    <a:cubicBezTo>
                      <a:pt x="55" y="5"/>
                      <a:pt x="56" y="5"/>
                      <a:pt x="56" y="5"/>
                    </a:cubicBezTo>
                    <a:cubicBezTo>
                      <a:pt x="57" y="5"/>
                      <a:pt x="57" y="4"/>
                      <a:pt x="57" y="4"/>
                    </a:cubicBezTo>
                    <a:cubicBezTo>
                      <a:pt x="57" y="4"/>
                      <a:pt x="57" y="4"/>
                      <a:pt x="58" y="4"/>
                    </a:cubicBezTo>
                    <a:cubicBezTo>
                      <a:pt x="58" y="4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9" y="6"/>
                      <a:pt x="60" y="6"/>
                      <a:pt x="60" y="6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59" y="3"/>
                      <a:pt x="59" y="3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1" y="2"/>
                      <a:pt x="61" y="3"/>
                    </a:cubicBezTo>
                    <a:cubicBezTo>
                      <a:pt x="61" y="3"/>
                      <a:pt x="60" y="3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1" y="4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3" y="2"/>
                      <a:pt x="63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6" y="0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8" y="0"/>
                      <a:pt x="68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70" y="1"/>
                      <a:pt x="70" y="1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3"/>
                    </a:cubicBezTo>
                    <a:cubicBezTo>
                      <a:pt x="72" y="3"/>
                      <a:pt x="72" y="2"/>
                      <a:pt x="73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4" y="1"/>
                    </a:cubicBezTo>
                    <a:cubicBezTo>
                      <a:pt x="74" y="1"/>
                      <a:pt x="74" y="1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4" y="0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6" y="1"/>
                      <a:pt x="76" y="2"/>
                      <a:pt x="76" y="2"/>
                    </a:cubicBezTo>
                    <a:cubicBezTo>
                      <a:pt x="75" y="2"/>
                      <a:pt x="75" y="3"/>
                      <a:pt x="75" y="3"/>
                    </a:cubicBezTo>
                    <a:cubicBezTo>
                      <a:pt x="74" y="3"/>
                      <a:pt x="75" y="3"/>
                      <a:pt x="75" y="3"/>
                    </a:cubicBezTo>
                    <a:cubicBezTo>
                      <a:pt x="75" y="3"/>
                      <a:pt x="75" y="4"/>
                      <a:pt x="75" y="4"/>
                    </a:cubicBezTo>
                    <a:cubicBezTo>
                      <a:pt x="76" y="4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80" y="4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2"/>
                      <a:pt x="80" y="2"/>
                    </a:cubicBezTo>
                    <a:cubicBezTo>
                      <a:pt x="80" y="2"/>
                      <a:pt x="80" y="1"/>
                      <a:pt x="80" y="1"/>
                    </a:cubicBezTo>
                    <a:cubicBezTo>
                      <a:pt x="79" y="1"/>
                      <a:pt x="78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"/>
                      <a:pt x="78" y="1"/>
                      <a:pt x="78" y="0"/>
                    </a:cubicBezTo>
                    <a:cubicBezTo>
                      <a:pt x="78" y="0"/>
                      <a:pt x="79" y="0"/>
                      <a:pt x="79" y="0"/>
                    </a:cubicBezTo>
                    <a:cubicBezTo>
                      <a:pt x="79" y="0"/>
                      <a:pt x="80" y="0"/>
                      <a:pt x="80" y="0"/>
                    </a:cubicBezTo>
                    <a:cubicBezTo>
                      <a:pt x="80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2" y="0"/>
                      <a:pt x="83" y="0"/>
                      <a:pt x="83" y="0"/>
                    </a:cubicBezTo>
                    <a:cubicBezTo>
                      <a:pt x="84" y="1"/>
                      <a:pt x="84" y="1"/>
                      <a:pt x="85" y="1"/>
                    </a:cubicBezTo>
                    <a:cubicBezTo>
                      <a:pt x="85" y="0"/>
                      <a:pt x="85" y="1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2"/>
                      <a:pt x="85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6" y="3"/>
                    </a:cubicBezTo>
                    <a:cubicBezTo>
                      <a:pt x="86" y="3"/>
                      <a:pt x="86" y="3"/>
                      <a:pt x="85" y="3"/>
                    </a:cubicBezTo>
                    <a:cubicBezTo>
                      <a:pt x="85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4"/>
                      <a:pt x="85" y="3"/>
                      <a:pt x="85" y="4"/>
                    </a:cubicBezTo>
                    <a:cubicBezTo>
                      <a:pt x="85" y="4"/>
                      <a:pt x="86" y="4"/>
                      <a:pt x="86" y="4"/>
                    </a:cubicBezTo>
                    <a:cubicBezTo>
                      <a:pt x="86" y="4"/>
                      <a:pt x="87" y="4"/>
                      <a:pt x="87" y="5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9" y="5"/>
                      <a:pt x="89" y="4"/>
                      <a:pt x="90" y="4"/>
                    </a:cubicBezTo>
                    <a:cubicBezTo>
                      <a:pt x="90" y="4"/>
                      <a:pt x="90" y="3"/>
                      <a:pt x="90" y="3"/>
                    </a:cubicBezTo>
                    <a:cubicBezTo>
                      <a:pt x="90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2"/>
                      <a:pt x="90" y="2"/>
                      <a:pt x="90" y="1"/>
                    </a:cubicBezTo>
                    <a:cubicBezTo>
                      <a:pt x="90" y="1"/>
                      <a:pt x="90" y="1"/>
                      <a:pt x="91" y="1"/>
                    </a:cubicBezTo>
                    <a:cubicBezTo>
                      <a:pt x="91" y="1"/>
                      <a:pt x="91" y="1"/>
                      <a:pt x="92" y="1"/>
                    </a:cubicBezTo>
                    <a:cubicBezTo>
                      <a:pt x="92" y="1"/>
                      <a:pt x="92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5" y="1"/>
                      <a:pt x="95" y="1"/>
                    </a:cubicBezTo>
                    <a:cubicBezTo>
                      <a:pt x="95" y="0"/>
                      <a:pt x="95" y="0"/>
                      <a:pt x="96" y="0"/>
                    </a:cubicBezTo>
                    <a:cubicBezTo>
                      <a:pt x="96" y="0"/>
                      <a:pt x="96" y="0"/>
                      <a:pt x="9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8" y="0"/>
                      <a:pt x="98" y="0"/>
                      <a:pt x="98" y="1"/>
                    </a:cubicBezTo>
                    <a:cubicBezTo>
                      <a:pt x="98" y="1"/>
                      <a:pt x="98" y="1"/>
                      <a:pt x="99" y="1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2" y="0"/>
                      <a:pt x="102" y="0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2"/>
                      <a:pt x="101" y="2"/>
                    </a:cubicBezTo>
                    <a:cubicBezTo>
                      <a:pt x="101" y="2"/>
                      <a:pt x="101" y="3"/>
                      <a:pt x="100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0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9" y="6"/>
                      <a:pt x="98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5"/>
                      <a:pt x="98" y="5"/>
                      <a:pt x="98" y="4"/>
                    </a:cubicBezTo>
                    <a:cubicBezTo>
                      <a:pt x="98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5"/>
                      <a:pt x="95" y="5"/>
                    </a:cubicBezTo>
                    <a:cubicBezTo>
                      <a:pt x="95" y="6"/>
                      <a:pt x="95" y="6"/>
                      <a:pt x="95" y="7"/>
                    </a:cubicBezTo>
                    <a:cubicBezTo>
                      <a:pt x="94" y="7"/>
                      <a:pt x="94" y="7"/>
                      <a:pt x="93" y="7"/>
                    </a:cubicBezTo>
                    <a:cubicBezTo>
                      <a:pt x="93" y="7"/>
                      <a:pt x="92" y="6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89" y="7"/>
                      <a:pt x="88" y="7"/>
                      <a:pt x="87" y="7"/>
                    </a:cubicBezTo>
                    <a:cubicBezTo>
                      <a:pt x="87" y="7"/>
                      <a:pt x="87" y="7"/>
                      <a:pt x="87" y="6"/>
                    </a:cubicBezTo>
                    <a:cubicBezTo>
                      <a:pt x="87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5" y="6"/>
                      <a:pt x="85" y="6"/>
                      <a:pt x="84" y="6"/>
                    </a:cubicBezTo>
                    <a:cubicBezTo>
                      <a:pt x="83" y="6"/>
                      <a:pt x="83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1" y="6"/>
                      <a:pt x="81" y="7"/>
                    </a:cubicBezTo>
                    <a:cubicBezTo>
                      <a:pt x="81" y="7"/>
                      <a:pt x="80" y="7"/>
                      <a:pt x="80" y="7"/>
                    </a:cubicBezTo>
                    <a:cubicBezTo>
                      <a:pt x="80" y="7"/>
                      <a:pt x="80" y="7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5"/>
                      <a:pt x="78" y="5"/>
                    </a:cubicBezTo>
                    <a:cubicBezTo>
                      <a:pt x="77" y="5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6" y="7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5" y="7"/>
                      <a:pt x="75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0" y="6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0" y="5"/>
                      <a:pt x="69" y="5"/>
                      <a:pt x="69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8" y="4"/>
                      <a:pt x="68" y="5"/>
                      <a:pt x="69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6"/>
                      <a:pt x="70" y="6"/>
                      <a:pt x="70" y="6"/>
                    </a:cubicBezTo>
                    <a:cubicBezTo>
                      <a:pt x="69" y="6"/>
                      <a:pt x="69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6" y="6"/>
                      <a:pt x="66" y="6"/>
                    </a:cubicBezTo>
                    <a:cubicBezTo>
                      <a:pt x="65" y="6"/>
                      <a:pt x="65" y="7"/>
                      <a:pt x="65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3" y="7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6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6"/>
                    </a:cubicBezTo>
                    <a:cubicBezTo>
                      <a:pt x="55" y="6"/>
                      <a:pt x="55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5"/>
                      <a:pt x="53" y="5"/>
                    </a:cubicBezTo>
                    <a:cubicBezTo>
                      <a:pt x="52" y="5"/>
                      <a:pt x="53" y="5"/>
                      <a:pt x="53" y="5"/>
                    </a:cubicBezTo>
                    <a:cubicBezTo>
                      <a:pt x="53" y="5"/>
                      <a:pt x="53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5"/>
                      <a:pt x="51" y="5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2" y="7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  <a:moveTo>
                      <a:pt x="97" y="2"/>
                    </a:move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lose/>
                    <a:moveTo>
                      <a:pt x="64" y="3"/>
                    </a:move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lose/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10" y="3"/>
                    </a:cubicBezTo>
                    <a:close/>
                    <a:moveTo>
                      <a:pt x="62" y="6"/>
                    </a:moveTo>
                    <a:cubicBezTo>
                      <a:pt x="61" y="6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lose/>
                    <a:moveTo>
                      <a:pt x="21" y="4"/>
                    </a:move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5" y="5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83" y="2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lose/>
                    <a:moveTo>
                      <a:pt x="40" y="4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lose/>
                    <a:moveTo>
                      <a:pt x="90" y="6"/>
                    </a:moveTo>
                    <a:cubicBezTo>
                      <a:pt x="90" y="6"/>
                      <a:pt x="91" y="6"/>
                      <a:pt x="91" y="6"/>
                    </a:cubicBezTo>
                    <a:cubicBezTo>
                      <a:pt x="91" y="6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lose/>
                    <a:moveTo>
                      <a:pt x="83" y="5"/>
                    </a:moveTo>
                    <a:cubicBezTo>
                      <a:pt x="83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5" y="4"/>
                      <a:pt x="75" y="4"/>
                    </a:cubicBezTo>
                    <a:cubicBezTo>
                      <a:pt x="75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5"/>
                    </a:cubicBezTo>
                    <a:close/>
                    <a:moveTo>
                      <a:pt x="16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64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66" y="4"/>
                    </a:move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5" y="4"/>
                      <a:pt x="66" y="4"/>
                    </a:cubicBezTo>
                    <a:close/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5" y="1"/>
                    </a:cubicBezTo>
                    <a:close/>
                    <a:moveTo>
                      <a:pt x="99" y="4"/>
                    </a:moveTo>
                    <a:cubicBezTo>
                      <a:pt x="99" y="4"/>
                      <a:pt x="100" y="3"/>
                      <a:pt x="100" y="3"/>
                    </a:cubicBezTo>
                    <a:cubicBezTo>
                      <a:pt x="100" y="3"/>
                      <a:pt x="100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4"/>
                    </a:cubicBezTo>
                    <a:close/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9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  <a:moveTo>
                      <a:pt x="85" y="5"/>
                    </a:move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3" y="3"/>
                    </a:moveTo>
                    <a:cubicBezTo>
                      <a:pt x="83" y="3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lose/>
                    <a:moveTo>
                      <a:pt x="53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3" y="2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2"/>
                    </a:lnTo>
                    <a:close/>
                    <a:moveTo>
                      <a:pt x="11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06"/>
              <p:cNvSpPr>
                <a:spLocks noEditPoints="1"/>
              </p:cNvSpPr>
              <p:nvPr/>
            </p:nvSpPr>
            <p:spPr bwMode="auto">
              <a:xfrm>
                <a:off x="5879" y="1995"/>
                <a:ext cx="256" cy="125"/>
              </a:xfrm>
              <a:custGeom>
                <a:avLst/>
                <a:gdLst>
                  <a:gd name="T0" fmla="*/ 3 w 19"/>
                  <a:gd name="T1" fmla="*/ 2 h 7"/>
                  <a:gd name="T2" fmla="*/ 1 w 19"/>
                  <a:gd name="T3" fmla="*/ 2 h 7"/>
                  <a:gd name="T4" fmla="*/ 1 w 19"/>
                  <a:gd name="T5" fmla="*/ 3 h 7"/>
                  <a:gd name="T6" fmla="*/ 0 w 19"/>
                  <a:gd name="T7" fmla="*/ 2 h 7"/>
                  <a:gd name="T8" fmla="*/ 4 w 19"/>
                  <a:gd name="T9" fmla="*/ 0 h 7"/>
                  <a:gd name="T10" fmla="*/ 7 w 19"/>
                  <a:gd name="T11" fmla="*/ 1 h 7"/>
                  <a:gd name="T12" fmla="*/ 7 w 19"/>
                  <a:gd name="T13" fmla="*/ 2 h 7"/>
                  <a:gd name="T14" fmla="*/ 8 w 19"/>
                  <a:gd name="T15" fmla="*/ 1 h 7"/>
                  <a:gd name="T16" fmla="*/ 7 w 19"/>
                  <a:gd name="T17" fmla="*/ 0 h 7"/>
                  <a:gd name="T18" fmla="*/ 9 w 19"/>
                  <a:gd name="T19" fmla="*/ 0 h 7"/>
                  <a:gd name="T20" fmla="*/ 14 w 19"/>
                  <a:gd name="T21" fmla="*/ 0 h 7"/>
                  <a:gd name="T22" fmla="*/ 18 w 19"/>
                  <a:gd name="T23" fmla="*/ 0 h 7"/>
                  <a:gd name="T24" fmla="*/ 18 w 19"/>
                  <a:gd name="T25" fmla="*/ 1 h 7"/>
                  <a:gd name="T26" fmla="*/ 19 w 19"/>
                  <a:gd name="T27" fmla="*/ 3 h 7"/>
                  <a:gd name="T28" fmla="*/ 17 w 19"/>
                  <a:gd name="T29" fmla="*/ 4 h 7"/>
                  <a:gd name="T30" fmla="*/ 17 w 19"/>
                  <a:gd name="T31" fmla="*/ 4 h 7"/>
                  <a:gd name="T32" fmla="*/ 14 w 19"/>
                  <a:gd name="T33" fmla="*/ 4 h 7"/>
                  <a:gd name="T34" fmla="*/ 13 w 19"/>
                  <a:gd name="T35" fmla="*/ 5 h 7"/>
                  <a:gd name="T36" fmla="*/ 9 w 19"/>
                  <a:gd name="T37" fmla="*/ 4 h 7"/>
                  <a:gd name="T38" fmla="*/ 10 w 19"/>
                  <a:gd name="T39" fmla="*/ 5 h 7"/>
                  <a:gd name="T40" fmla="*/ 11 w 19"/>
                  <a:gd name="T41" fmla="*/ 7 h 7"/>
                  <a:gd name="T42" fmla="*/ 9 w 19"/>
                  <a:gd name="T43" fmla="*/ 6 h 7"/>
                  <a:gd name="T44" fmla="*/ 9 w 19"/>
                  <a:gd name="T45" fmla="*/ 6 h 7"/>
                  <a:gd name="T46" fmla="*/ 8 w 19"/>
                  <a:gd name="T47" fmla="*/ 6 h 7"/>
                  <a:gd name="T48" fmla="*/ 6 w 19"/>
                  <a:gd name="T49" fmla="*/ 6 h 7"/>
                  <a:gd name="T50" fmla="*/ 1 w 19"/>
                  <a:gd name="T51" fmla="*/ 6 h 7"/>
                  <a:gd name="T52" fmla="*/ 0 w 19"/>
                  <a:gd name="T53" fmla="*/ 4 h 7"/>
                  <a:gd name="T54" fmla="*/ 0 w 19"/>
                  <a:gd name="T55" fmla="*/ 4 h 7"/>
                  <a:gd name="T56" fmla="*/ 4 w 19"/>
                  <a:gd name="T57" fmla="*/ 4 h 7"/>
                  <a:gd name="T58" fmla="*/ 6 w 19"/>
                  <a:gd name="T59" fmla="*/ 3 h 7"/>
                  <a:gd name="T60" fmla="*/ 4 w 19"/>
                  <a:gd name="T61" fmla="*/ 3 h 7"/>
                  <a:gd name="T62" fmla="*/ 12 w 19"/>
                  <a:gd name="T63" fmla="*/ 2 h 7"/>
                  <a:gd name="T64" fmla="*/ 14 w 19"/>
                  <a:gd name="T65" fmla="*/ 2 h 7"/>
                  <a:gd name="T66" fmla="*/ 13 w 19"/>
                  <a:gd name="T67" fmla="*/ 2 h 7"/>
                  <a:gd name="T68" fmla="*/ 16 w 19"/>
                  <a:gd name="T69" fmla="*/ 1 h 7"/>
                  <a:gd name="T70" fmla="*/ 15 w 19"/>
                  <a:gd name="T71" fmla="*/ 2 h 7"/>
                  <a:gd name="T72" fmla="*/ 17 w 19"/>
                  <a:gd name="T73" fmla="*/ 3 h 7"/>
                  <a:gd name="T74" fmla="*/ 17 w 19"/>
                  <a:gd name="T75" fmla="*/ 2 h 7"/>
                  <a:gd name="T76" fmla="*/ 3 w 19"/>
                  <a:gd name="T77" fmla="*/ 6 h 7"/>
                  <a:gd name="T78" fmla="*/ 4 w 19"/>
                  <a:gd name="T79" fmla="*/ 5 h 7"/>
                  <a:gd name="T80" fmla="*/ 3 w 19"/>
                  <a:gd name="T81" fmla="*/ 6 h 7"/>
                  <a:gd name="T82" fmla="*/ 13 w 19"/>
                  <a:gd name="T83" fmla="*/ 4 h 7"/>
                  <a:gd name="T84" fmla="*/ 13 w 19"/>
                  <a:gd name="T85" fmla="*/ 4 h 7"/>
                  <a:gd name="T86" fmla="*/ 13 w 19"/>
                  <a:gd name="T87" fmla="*/ 1 h 7"/>
                  <a:gd name="T88" fmla="*/ 7 w 19"/>
                  <a:gd name="T89" fmla="*/ 5 h 7"/>
                  <a:gd name="T90" fmla="*/ 7 w 19"/>
                  <a:gd name="T91" fmla="*/ 5 h 7"/>
                  <a:gd name="T92" fmla="*/ 14 w 19"/>
                  <a:gd name="T9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7">
                    <a:moveTo>
                      <a:pt x="2" y="3"/>
                    </a:move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2"/>
                      <a:pt x="18" y="2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lose/>
                    <a:moveTo>
                      <a:pt x="12" y="1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lose/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6" y="1"/>
                    </a:cubicBezTo>
                    <a:close/>
                    <a:moveTo>
                      <a:pt x="3" y="6"/>
                    </a:move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13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lose/>
                    <a:moveTo>
                      <a:pt x="12" y="1"/>
                    </a:move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4" y="4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07"/>
              <p:cNvSpPr>
                <a:spLocks noEditPoints="1"/>
              </p:cNvSpPr>
              <p:nvPr/>
            </p:nvSpPr>
            <p:spPr bwMode="auto">
              <a:xfrm>
                <a:off x="6135" y="1995"/>
                <a:ext cx="215" cy="125"/>
              </a:xfrm>
              <a:custGeom>
                <a:avLst/>
                <a:gdLst>
                  <a:gd name="T0" fmla="*/ 2 w 16"/>
                  <a:gd name="T1" fmla="*/ 2 h 7"/>
                  <a:gd name="T2" fmla="*/ 2 w 16"/>
                  <a:gd name="T3" fmla="*/ 1 h 7"/>
                  <a:gd name="T4" fmla="*/ 3 w 16"/>
                  <a:gd name="T5" fmla="*/ 2 h 7"/>
                  <a:gd name="T6" fmla="*/ 5 w 16"/>
                  <a:gd name="T7" fmla="*/ 2 h 7"/>
                  <a:gd name="T8" fmla="*/ 5 w 16"/>
                  <a:gd name="T9" fmla="*/ 1 h 7"/>
                  <a:gd name="T10" fmla="*/ 7 w 16"/>
                  <a:gd name="T11" fmla="*/ 0 h 7"/>
                  <a:gd name="T12" fmla="*/ 8 w 16"/>
                  <a:gd name="T13" fmla="*/ 0 h 7"/>
                  <a:gd name="T14" fmla="*/ 10 w 16"/>
                  <a:gd name="T15" fmla="*/ 1 h 7"/>
                  <a:gd name="T16" fmla="*/ 11 w 16"/>
                  <a:gd name="T17" fmla="*/ 1 h 7"/>
                  <a:gd name="T18" fmla="*/ 10 w 16"/>
                  <a:gd name="T19" fmla="*/ 2 h 7"/>
                  <a:gd name="T20" fmla="*/ 9 w 16"/>
                  <a:gd name="T21" fmla="*/ 2 h 7"/>
                  <a:gd name="T22" fmla="*/ 11 w 16"/>
                  <a:gd name="T23" fmla="*/ 3 h 7"/>
                  <a:gd name="T24" fmla="*/ 12 w 16"/>
                  <a:gd name="T25" fmla="*/ 2 h 7"/>
                  <a:gd name="T26" fmla="*/ 13 w 16"/>
                  <a:gd name="T27" fmla="*/ 3 h 7"/>
                  <a:gd name="T28" fmla="*/ 16 w 16"/>
                  <a:gd name="T29" fmla="*/ 3 h 7"/>
                  <a:gd name="T30" fmla="*/ 15 w 16"/>
                  <a:gd name="T31" fmla="*/ 3 h 7"/>
                  <a:gd name="T32" fmla="*/ 13 w 16"/>
                  <a:gd name="T33" fmla="*/ 5 h 7"/>
                  <a:gd name="T34" fmla="*/ 12 w 16"/>
                  <a:gd name="T35" fmla="*/ 5 h 7"/>
                  <a:gd name="T36" fmla="*/ 10 w 16"/>
                  <a:gd name="T37" fmla="*/ 4 h 7"/>
                  <a:gd name="T38" fmla="*/ 9 w 16"/>
                  <a:gd name="T39" fmla="*/ 3 h 7"/>
                  <a:gd name="T40" fmla="*/ 8 w 16"/>
                  <a:gd name="T41" fmla="*/ 3 h 7"/>
                  <a:gd name="T42" fmla="*/ 6 w 16"/>
                  <a:gd name="T43" fmla="*/ 3 h 7"/>
                  <a:gd name="T44" fmla="*/ 5 w 16"/>
                  <a:gd name="T45" fmla="*/ 3 h 7"/>
                  <a:gd name="T46" fmla="*/ 5 w 16"/>
                  <a:gd name="T47" fmla="*/ 3 h 7"/>
                  <a:gd name="T48" fmla="*/ 7 w 16"/>
                  <a:gd name="T49" fmla="*/ 4 h 7"/>
                  <a:gd name="T50" fmla="*/ 8 w 16"/>
                  <a:gd name="T51" fmla="*/ 5 h 7"/>
                  <a:gd name="T52" fmla="*/ 6 w 16"/>
                  <a:gd name="T53" fmla="*/ 6 h 7"/>
                  <a:gd name="T54" fmla="*/ 3 w 16"/>
                  <a:gd name="T55" fmla="*/ 6 h 7"/>
                  <a:gd name="T56" fmla="*/ 3 w 16"/>
                  <a:gd name="T57" fmla="*/ 6 h 7"/>
                  <a:gd name="T58" fmla="*/ 1 w 16"/>
                  <a:gd name="T59" fmla="*/ 6 h 7"/>
                  <a:gd name="T60" fmla="*/ 0 w 16"/>
                  <a:gd name="T61" fmla="*/ 5 h 7"/>
                  <a:gd name="T62" fmla="*/ 1 w 16"/>
                  <a:gd name="T63" fmla="*/ 5 h 7"/>
                  <a:gd name="T64" fmla="*/ 2 w 16"/>
                  <a:gd name="T65" fmla="*/ 3 h 7"/>
                  <a:gd name="T66" fmla="*/ 1 w 16"/>
                  <a:gd name="T67" fmla="*/ 3 h 7"/>
                  <a:gd name="T68" fmla="*/ 5 w 16"/>
                  <a:gd name="T69" fmla="*/ 4 h 7"/>
                  <a:gd name="T70" fmla="*/ 5 w 16"/>
                  <a:gd name="T71" fmla="*/ 4 h 7"/>
                  <a:gd name="T72" fmla="*/ 6 w 16"/>
                  <a:gd name="T73" fmla="*/ 4 h 7"/>
                  <a:gd name="T74" fmla="*/ 7 w 16"/>
                  <a:gd name="T75" fmla="*/ 5 h 7"/>
                  <a:gd name="T76" fmla="*/ 6 w 16"/>
                  <a:gd name="T77" fmla="*/ 4 h 7"/>
                  <a:gd name="T78" fmla="*/ 7 w 16"/>
                  <a:gd name="T79" fmla="*/ 2 h 7"/>
                  <a:gd name="T80" fmla="*/ 7 w 16"/>
                  <a:gd name="T8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7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4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6" y="2"/>
                    </a:move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08"/>
              <p:cNvSpPr>
                <a:spLocks noEditPoints="1"/>
              </p:cNvSpPr>
              <p:nvPr/>
            </p:nvSpPr>
            <p:spPr bwMode="auto">
              <a:xfrm>
                <a:off x="6364" y="2013"/>
                <a:ext cx="94" cy="89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4 h 5"/>
                  <a:gd name="T4" fmla="*/ 7 w 7"/>
                  <a:gd name="T5" fmla="*/ 5 h 5"/>
                  <a:gd name="T6" fmla="*/ 6 w 7"/>
                  <a:gd name="T7" fmla="*/ 4 h 5"/>
                  <a:gd name="T8" fmla="*/ 5 w 7"/>
                  <a:gd name="T9" fmla="*/ 4 h 5"/>
                  <a:gd name="T10" fmla="*/ 3 w 7"/>
                  <a:gd name="T11" fmla="*/ 4 h 5"/>
                  <a:gd name="T12" fmla="*/ 3 w 7"/>
                  <a:gd name="T13" fmla="*/ 4 h 5"/>
                  <a:gd name="T14" fmla="*/ 3 w 7"/>
                  <a:gd name="T15" fmla="*/ 3 h 5"/>
                  <a:gd name="T16" fmla="*/ 3 w 7"/>
                  <a:gd name="T17" fmla="*/ 3 h 5"/>
                  <a:gd name="T18" fmla="*/ 2 w 7"/>
                  <a:gd name="T19" fmla="*/ 3 h 5"/>
                  <a:gd name="T20" fmla="*/ 2 w 7"/>
                  <a:gd name="T21" fmla="*/ 3 h 5"/>
                  <a:gd name="T22" fmla="*/ 2 w 7"/>
                  <a:gd name="T23" fmla="*/ 3 h 5"/>
                  <a:gd name="T24" fmla="*/ 1 w 7"/>
                  <a:gd name="T25" fmla="*/ 2 h 5"/>
                  <a:gd name="T26" fmla="*/ 1 w 7"/>
                  <a:gd name="T27" fmla="*/ 2 h 5"/>
                  <a:gd name="T28" fmla="*/ 0 w 7"/>
                  <a:gd name="T29" fmla="*/ 2 h 5"/>
                  <a:gd name="T30" fmla="*/ 0 w 7"/>
                  <a:gd name="T31" fmla="*/ 1 h 5"/>
                  <a:gd name="T32" fmla="*/ 0 w 7"/>
                  <a:gd name="T33" fmla="*/ 0 h 5"/>
                  <a:gd name="T34" fmla="*/ 2 w 7"/>
                  <a:gd name="T35" fmla="*/ 0 h 5"/>
                  <a:gd name="T36" fmla="*/ 2 w 7"/>
                  <a:gd name="T37" fmla="*/ 0 h 5"/>
                  <a:gd name="T38" fmla="*/ 3 w 7"/>
                  <a:gd name="T39" fmla="*/ 1 h 5"/>
                  <a:gd name="T40" fmla="*/ 4 w 7"/>
                  <a:gd name="T41" fmla="*/ 1 h 5"/>
                  <a:gd name="T42" fmla="*/ 5 w 7"/>
                  <a:gd name="T43" fmla="*/ 1 h 5"/>
                  <a:gd name="T44" fmla="*/ 5 w 7"/>
                  <a:gd name="T45" fmla="*/ 1 h 5"/>
                  <a:gd name="T46" fmla="*/ 6 w 7"/>
                  <a:gd name="T47" fmla="*/ 2 h 5"/>
                  <a:gd name="T48" fmla="*/ 6 w 7"/>
                  <a:gd name="T49" fmla="*/ 2 h 5"/>
                  <a:gd name="T50" fmla="*/ 6 w 7"/>
                  <a:gd name="T51" fmla="*/ 3 h 5"/>
                  <a:gd name="T52" fmla="*/ 7 w 7"/>
                  <a:gd name="T53" fmla="*/ 3 h 5"/>
                  <a:gd name="T54" fmla="*/ 1 w 7"/>
                  <a:gd name="T55" fmla="*/ 1 h 5"/>
                  <a:gd name="T56" fmla="*/ 1 w 7"/>
                  <a:gd name="T57" fmla="*/ 2 h 5"/>
                  <a:gd name="T58" fmla="*/ 1 w 7"/>
                  <a:gd name="T59" fmla="*/ 1 h 5"/>
                  <a:gd name="T60" fmla="*/ 1 w 7"/>
                  <a:gd name="T61" fmla="*/ 1 h 5"/>
                  <a:gd name="T62" fmla="*/ 1 w 7"/>
                  <a:gd name="T63" fmla="*/ 1 h 5"/>
                  <a:gd name="T64" fmla="*/ 5 w 7"/>
                  <a:gd name="T65" fmla="*/ 3 h 5"/>
                  <a:gd name="T66" fmla="*/ 5 w 7"/>
                  <a:gd name="T67" fmla="*/ 3 h 5"/>
                  <a:gd name="T68" fmla="*/ 5 w 7"/>
                  <a:gd name="T69" fmla="*/ 3 h 5"/>
                  <a:gd name="T70" fmla="*/ 5 w 7"/>
                  <a:gd name="T71" fmla="*/ 3 h 5"/>
                  <a:gd name="T72" fmla="*/ 5 w 7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09"/>
              <p:cNvSpPr>
                <a:spLocks noEditPoints="1"/>
              </p:cNvSpPr>
              <p:nvPr/>
            </p:nvSpPr>
            <p:spPr bwMode="auto">
              <a:xfrm>
                <a:off x="6499" y="1995"/>
                <a:ext cx="67" cy="53"/>
              </a:xfrm>
              <a:custGeom>
                <a:avLst/>
                <a:gdLst>
                  <a:gd name="T0" fmla="*/ 3 w 5"/>
                  <a:gd name="T1" fmla="*/ 2 h 3"/>
                  <a:gd name="T2" fmla="*/ 3 w 5"/>
                  <a:gd name="T3" fmla="*/ 2 h 3"/>
                  <a:gd name="T4" fmla="*/ 3 w 5"/>
                  <a:gd name="T5" fmla="*/ 2 h 3"/>
                  <a:gd name="T6" fmla="*/ 3 w 5"/>
                  <a:gd name="T7" fmla="*/ 2 h 3"/>
                  <a:gd name="T8" fmla="*/ 2 w 5"/>
                  <a:gd name="T9" fmla="*/ 2 h 3"/>
                  <a:gd name="T10" fmla="*/ 2 w 5"/>
                  <a:gd name="T11" fmla="*/ 1 h 3"/>
                  <a:gd name="T12" fmla="*/ 2 w 5"/>
                  <a:gd name="T13" fmla="*/ 1 h 3"/>
                  <a:gd name="T14" fmla="*/ 1 w 5"/>
                  <a:gd name="T15" fmla="*/ 2 h 3"/>
                  <a:gd name="T16" fmla="*/ 0 w 5"/>
                  <a:gd name="T17" fmla="*/ 1 h 3"/>
                  <a:gd name="T18" fmla="*/ 1 w 5"/>
                  <a:gd name="T19" fmla="*/ 1 h 3"/>
                  <a:gd name="T20" fmla="*/ 2 w 5"/>
                  <a:gd name="T21" fmla="*/ 1 h 3"/>
                  <a:gd name="T22" fmla="*/ 3 w 5"/>
                  <a:gd name="T23" fmla="*/ 1 h 3"/>
                  <a:gd name="T24" fmla="*/ 4 w 5"/>
                  <a:gd name="T25" fmla="*/ 1 h 3"/>
                  <a:gd name="T26" fmla="*/ 4 w 5"/>
                  <a:gd name="T27" fmla="*/ 1 h 3"/>
                  <a:gd name="T28" fmla="*/ 5 w 5"/>
                  <a:gd name="T29" fmla="*/ 1 h 3"/>
                  <a:gd name="T30" fmla="*/ 5 w 5"/>
                  <a:gd name="T31" fmla="*/ 2 h 3"/>
                  <a:gd name="T32" fmla="*/ 5 w 5"/>
                  <a:gd name="T33" fmla="*/ 3 h 3"/>
                  <a:gd name="T34" fmla="*/ 5 w 5"/>
                  <a:gd name="T35" fmla="*/ 2 h 3"/>
                  <a:gd name="T36" fmla="*/ 4 w 5"/>
                  <a:gd name="T37" fmla="*/ 3 h 3"/>
                  <a:gd name="T38" fmla="*/ 2 w 5"/>
                  <a:gd name="T39" fmla="*/ 2 h 3"/>
                  <a:gd name="T40" fmla="*/ 3 w 5"/>
                  <a:gd name="T41" fmla="*/ 2 h 3"/>
                  <a:gd name="T42" fmla="*/ 4 w 5"/>
                  <a:gd name="T43" fmla="*/ 2 h 3"/>
                  <a:gd name="T44" fmla="*/ 4 w 5"/>
                  <a:gd name="T45" fmla="*/ 2 h 3"/>
                  <a:gd name="T46" fmla="*/ 4 w 5"/>
                  <a:gd name="T47" fmla="*/ 2 h 3"/>
                  <a:gd name="T48" fmla="*/ 4 w 5"/>
                  <a:gd name="T49" fmla="*/ 2 h 3"/>
                  <a:gd name="T50" fmla="*/ 4 w 5"/>
                  <a:gd name="T5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4" y="2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10"/>
              <p:cNvSpPr/>
              <p:nvPr/>
            </p:nvSpPr>
            <p:spPr bwMode="auto">
              <a:xfrm>
                <a:off x="6512" y="2066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11"/>
              <p:cNvSpPr/>
              <p:nvPr/>
            </p:nvSpPr>
            <p:spPr bwMode="auto">
              <a:xfrm>
                <a:off x="6296" y="1995"/>
                <a:ext cx="41" cy="5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1 h 3"/>
                  <a:gd name="T4" fmla="*/ 1 w 3"/>
                  <a:gd name="T5" fmla="*/ 1 h 3"/>
                  <a:gd name="T6" fmla="*/ 1 w 3"/>
                  <a:gd name="T7" fmla="*/ 1 h 3"/>
                  <a:gd name="T8" fmla="*/ 0 w 3"/>
                  <a:gd name="T9" fmla="*/ 1 h 3"/>
                  <a:gd name="T10" fmla="*/ 1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2 h 3"/>
                  <a:gd name="T24" fmla="*/ 1 w 3"/>
                  <a:gd name="T25" fmla="*/ 2 h 3"/>
                  <a:gd name="T26" fmla="*/ 3 w 3"/>
                  <a:gd name="T27" fmla="*/ 1 h 3"/>
                  <a:gd name="T28" fmla="*/ 3 w 3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12"/>
              <p:cNvSpPr/>
              <p:nvPr/>
            </p:nvSpPr>
            <p:spPr bwMode="auto">
              <a:xfrm>
                <a:off x="4463" y="1995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2 w 2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13"/>
              <p:cNvSpPr/>
              <p:nvPr/>
            </p:nvSpPr>
            <p:spPr bwMode="auto">
              <a:xfrm>
                <a:off x="6458" y="2031"/>
                <a:ext cx="27" cy="3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1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0 w 2"/>
                  <a:gd name="T19" fmla="*/ 0 h 2"/>
                  <a:gd name="T20" fmla="*/ 0 w 2"/>
                  <a:gd name="T21" fmla="*/ 0 h 2"/>
                  <a:gd name="T22" fmla="*/ 0 w 2"/>
                  <a:gd name="T23" fmla="*/ 0 h 2"/>
                  <a:gd name="T24" fmla="*/ 1 w 2"/>
                  <a:gd name="T25" fmla="*/ 1 h 2"/>
                  <a:gd name="T26" fmla="*/ 0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14"/>
              <p:cNvSpPr/>
              <p:nvPr/>
            </p:nvSpPr>
            <p:spPr bwMode="auto">
              <a:xfrm>
                <a:off x="5852" y="2066"/>
                <a:ext cx="27" cy="36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1 w 2"/>
                  <a:gd name="T15" fmla="*/ 1 h 2"/>
                  <a:gd name="T16" fmla="*/ 0 w 2"/>
                  <a:gd name="T17" fmla="*/ 0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15"/>
              <p:cNvSpPr/>
              <p:nvPr/>
            </p:nvSpPr>
            <p:spPr bwMode="auto">
              <a:xfrm>
                <a:off x="4692" y="1995"/>
                <a:ext cx="41" cy="18"/>
              </a:xfrm>
              <a:custGeom>
                <a:avLst/>
                <a:gdLst>
                  <a:gd name="T0" fmla="*/ 0 w 3"/>
                  <a:gd name="T1" fmla="*/ 1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2 w 3"/>
                  <a:gd name="T11" fmla="*/ 1 h 1"/>
                  <a:gd name="T12" fmla="*/ 2 w 3"/>
                  <a:gd name="T13" fmla="*/ 0 h 1"/>
                  <a:gd name="T14" fmla="*/ 1 w 3"/>
                  <a:gd name="T15" fmla="*/ 0 h 1"/>
                  <a:gd name="T16" fmla="*/ 0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16"/>
              <p:cNvSpPr/>
              <p:nvPr/>
            </p:nvSpPr>
            <p:spPr bwMode="auto">
              <a:xfrm>
                <a:off x="6337" y="2084"/>
                <a:ext cx="27" cy="18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17"/>
              <p:cNvSpPr/>
              <p:nvPr/>
            </p:nvSpPr>
            <p:spPr bwMode="auto">
              <a:xfrm>
                <a:off x="6552" y="2084"/>
                <a:ext cx="14" cy="3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18"/>
              <p:cNvSpPr/>
              <p:nvPr/>
            </p:nvSpPr>
            <p:spPr bwMode="auto">
              <a:xfrm>
                <a:off x="4881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0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19"/>
              <p:cNvSpPr/>
              <p:nvPr/>
            </p:nvSpPr>
            <p:spPr bwMode="auto">
              <a:xfrm>
                <a:off x="6242" y="2066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20"/>
              <p:cNvSpPr/>
              <p:nvPr/>
            </p:nvSpPr>
            <p:spPr bwMode="auto">
              <a:xfrm>
                <a:off x="4733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21"/>
              <p:cNvSpPr/>
              <p:nvPr/>
            </p:nvSpPr>
            <p:spPr bwMode="auto">
              <a:xfrm>
                <a:off x="6040" y="2084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22"/>
              <p:cNvSpPr/>
              <p:nvPr/>
            </p:nvSpPr>
            <p:spPr bwMode="auto">
              <a:xfrm>
                <a:off x="5083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23"/>
              <p:cNvSpPr/>
              <p:nvPr/>
            </p:nvSpPr>
            <p:spPr bwMode="auto">
              <a:xfrm>
                <a:off x="6458" y="2084"/>
                <a:ext cx="14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24"/>
              <p:cNvSpPr/>
              <p:nvPr/>
            </p:nvSpPr>
            <p:spPr bwMode="auto">
              <a:xfrm>
                <a:off x="6108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25"/>
              <p:cNvSpPr/>
              <p:nvPr/>
            </p:nvSpPr>
            <p:spPr bwMode="auto">
              <a:xfrm>
                <a:off x="4059" y="2102"/>
                <a:ext cx="13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26"/>
              <p:cNvSpPr/>
              <p:nvPr/>
            </p:nvSpPr>
            <p:spPr bwMode="auto">
              <a:xfrm>
                <a:off x="5312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27"/>
              <p:cNvSpPr/>
              <p:nvPr/>
            </p:nvSpPr>
            <p:spPr bwMode="auto">
              <a:xfrm>
                <a:off x="5259" y="2013"/>
                <a:ext cx="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28"/>
              <p:cNvSpPr/>
              <p:nvPr/>
            </p:nvSpPr>
            <p:spPr bwMode="auto">
              <a:xfrm>
                <a:off x="5649" y="2102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29"/>
              <p:cNvSpPr/>
              <p:nvPr/>
            </p:nvSpPr>
            <p:spPr bwMode="auto">
              <a:xfrm>
                <a:off x="5784" y="2066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30"/>
              <p:cNvSpPr/>
              <p:nvPr/>
            </p:nvSpPr>
            <p:spPr bwMode="auto">
              <a:xfrm>
                <a:off x="5515" y="2031"/>
                <a:ext cx="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Oval 131"/>
              <p:cNvSpPr>
                <a:spLocks noChangeArrowheads="1"/>
              </p:cNvSpPr>
              <p:nvPr/>
            </p:nvSpPr>
            <p:spPr bwMode="auto">
              <a:xfrm>
                <a:off x="5542" y="204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Oval 132"/>
              <p:cNvSpPr>
                <a:spLocks noChangeArrowheads="1"/>
              </p:cNvSpPr>
              <p:nvPr/>
            </p:nvSpPr>
            <p:spPr bwMode="auto">
              <a:xfrm>
                <a:off x="3183" y="2084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33"/>
              <p:cNvSpPr/>
              <p:nvPr/>
            </p:nvSpPr>
            <p:spPr bwMode="auto">
              <a:xfrm>
                <a:off x="5717" y="1995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34"/>
              <p:cNvSpPr/>
              <p:nvPr/>
            </p:nvSpPr>
            <p:spPr bwMode="auto">
              <a:xfrm>
                <a:off x="4207" y="2084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35"/>
              <p:cNvSpPr/>
              <p:nvPr/>
            </p:nvSpPr>
            <p:spPr bwMode="auto">
              <a:xfrm>
                <a:off x="6458" y="2066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36"/>
              <p:cNvSpPr/>
              <p:nvPr/>
            </p:nvSpPr>
            <p:spPr bwMode="auto">
              <a:xfrm>
                <a:off x="6485" y="2102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Oval 137"/>
              <p:cNvSpPr>
                <a:spLocks noChangeArrowheads="1"/>
              </p:cNvSpPr>
              <p:nvPr/>
            </p:nvSpPr>
            <p:spPr bwMode="auto">
              <a:xfrm>
                <a:off x="4881" y="2013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Oval 138"/>
              <p:cNvSpPr>
                <a:spLocks noChangeArrowheads="1"/>
              </p:cNvSpPr>
              <p:nvPr/>
            </p:nvSpPr>
            <p:spPr bwMode="auto">
              <a:xfrm>
                <a:off x="4558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39"/>
              <p:cNvSpPr/>
              <p:nvPr/>
            </p:nvSpPr>
            <p:spPr bwMode="auto">
              <a:xfrm>
                <a:off x="4382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40"/>
              <p:cNvSpPr/>
              <p:nvPr/>
            </p:nvSpPr>
            <p:spPr bwMode="auto">
              <a:xfrm>
                <a:off x="3331" y="2031"/>
                <a:ext cx="14" cy="1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41"/>
              <p:cNvSpPr/>
              <p:nvPr/>
            </p:nvSpPr>
            <p:spPr bwMode="auto">
              <a:xfrm>
                <a:off x="3129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42"/>
              <p:cNvSpPr/>
              <p:nvPr/>
            </p:nvSpPr>
            <p:spPr bwMode="auto">
              <a:xfrm>
                <a:off x="6593" y="2031"/>
                <a:ext cx="0" cy="17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Rectangle 143"/>
              <p:cNvSpPr>
                <a:spLocks noChangeArrowheads="1"/>
              </p:cNvSpPr>
              <p:nvPr/>
            </p:nvSpPr>
            <p:spPr bwMode="auto">
              <a:xfrm>
                <a:off x="6485" y="20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Oval 144"/>
              <p:cNvSpPr>
                <a:spLocks noChangeArrowheads="1"/>
              </p:cNvSpPr>
              <p:nvPr/>
            </p:nvSpPr>
            <p:spPr bwMode="auto">
              <a:xfrm>
                <a:off x="6472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Oval 145"/>
              <p:cNvSpPr>
                <a:spLocks noChangeArrowheads="1"/>
              </p:cNvSpPr>
              <p:nvPr/>
            </p:nvSpPr>
            <p:spPr bwMode="auto">
              <a:xfrm>
                <a:off x="643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46"/>
              <p:cNvSpPr/>
              <p:nvPr/>
            </p:nvSpPr>
            <p:spPr bwMode="auto">
              <a:xfrm>
                <a:off x="6189" y="2120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47"/>
              <p:cNvSpPr/>
              <p:nvPr/>
            </p:nvSpPr>
            <p:spPr bwMode="auto">
              <a:xfrm>
                <a:off x="6040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Oval 148"/>
              <p:cNvSpPr>
                <a:spLocks noChangeArrowheads="1"/>
              </p:cNvSpPr>
              <p:nvPr/>
            </p:nvSpPr>
            <p:spPr bwMode="auto">
              <a:xfrm>
                <a:off x="5784" y="21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Oval 149"/>
              <p:cNvSpPr>
                <a:spLocks noChangeArrowheads="1"/>
              </p:cNvSpPr>
              <p:nvPr/>
            </p:nvSpPr>
            <p:spPr bwMode="auto">
              <a:xfrm>
                <a:off x="5703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50"/>
              <p:cNvSpPr/>
              <p:nvPr/>
            </p:nvSpPr>
            <p:spPr bwMode="auto">
              <a:xfrm>
                <a:off x="5151" y="1995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Rectangle 151"/>
              <p:cNvSpPr>
                <a:spLocks noChangeArrowheads="1"/>
              </p:cNvSpPr>
              <p:nvPr/>
            </p:nvSpPr>
            <p:spPr bwMode="auto">
              <a:xfrm>
                <a:off x="5137" y="199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52"/>
              <p:cNvSpPr/>
              <p:nvPr/>
            </p:nvSpPr>
            <p:spPr bwMode="auto">
              <a:xfrm>
                <a:off x="5151" y="2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53"/>
              <p:cNvSpPr/>
              <p:nvPr/>
            </p:nvSpPr>
            <p:spPr bwMode="auto">
              <a:xfrm>
                <a:off x="3668" y="2048"/>
                <a:ext cx="14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Oval 154"/>
              <p:cNvSpPr>
                <a:spLocks noChangeArrowheads="1"/>
              </p:cNvSpPr>
              <p:nvPr/>
            </p:nvSpPr>
            <p:spPr bwMode="auto">
              <a:xfrm>
                <a:off x="364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55"/>
              <p:cNvSpPr/>
              <p:nvPr/>
            </p:nvSpPr>
            <p:spPr bwMode="auto">
              <a:xfrm>
                <a:off x="5312" y="1995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Oval 156"/>
              <p:cNvSpPr>
                <a:spLocks noChangeArrowheads="1"/>
              </p:cNvSpPr>
              <p:nvPr/>
            </p:nvSpPr>
            <p:spPr bwMode="auto">
              <a:xfrm>
                <a:off x="4167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57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58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59"/>
              <p:cNvSpPr/>
              <p:nvPr/>
            </p:nvSpPr>
            <p:spPr bwMode="auto">
              <a:xfrm>
                <a:off x="3223" y="2013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Rectangle 160"/>
              <p:cNvSpPr>
                <a:spLocks noChangeArrowheads="1"/>
              </p:cNvSpPr>
              <p:nvPr/>
            </p:nvSpPr>
            <p:spPr bwMode="auto">
              <a:xfrm>
                <a:off x="5744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Rectangle 161"/>
              <p:cNvSpPr>
                <a:spLocks noChangeArrowheads="1"/>
              </p:cNvSpPr>
              <p:nvPr/>
            </p:nvSpPr>
            <p:spPr bwMode="auto">
              <a:xfrm>
                <a:off x="5771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62"/>
              <p:cNvSpPr/>
              <p:nvPr/>
            </p:nvSpPr>
            <p:spPr bwMode="auto">
              <a:xfrm>
                <a:off x="5879" y="2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63"/>
              <p:cNvSpPr/>
              <p:nvPr/>
            </p:nvSpPr>
            <p:spPr bwMode="auto">
              <a:xfrm>
                <a:off x="6000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Rectangle 164"/>
              <p:cNvSpPr>
                <a:spLocks noChangeArrowheads="1"/>
              </p:cNvSpPr>
              <p:nvPr/>
            </p:nvSpPr>
            <p:spPr bwMode="auto">
              <a:xfrm>
                <a:off x="6148" y="2048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65"/>
              <p:cNvSpPr/>
              <p:nvPr/>
            </p:nvSpPr>
            <p:spPr bwMode="auto">
              <a:xfrm>
                <a:off x="633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66"/>
              <p:cNvSpPr/>
              <p:nvPr/>
            </p:nvSpPr>
            <p:spPr bwMode="auto">
              <a:xfrm>
                <a:off x="6391" y="2066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67"/>
              <p:cNvSpPr/>
              <p:nvPr/>
            </p:nvSpPr>
            <p:spPr bwMode="auto">
              <a:xfrm>
                <a:off x="6458" y="2048"/>
                <a:ext cx="14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68"/>
              <p:cNvSpPr/>
              <p:nvPr/>
            </p:nvSpPr>
            <p:spPr bwMode="auto">
              <a:xfrm>
                <a:off x="6458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Rectangle 169"/>
              <p:cNvSpPr>
                <a:spLocks noChangeArrowheads="1"/>
              </p:cNvSpPr>
              <p:nvPr/>
            </p:nvSpPr>
            <p:spPr bwMode="auto">
              <a:xfrm>
                <a:off x="6472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70"/>
              <p:cNvSpPr/>
              <p:nvPr/>
            </p:nvSpPr>
            <p:spPr bwMode="auto">
              <a:xfrm>
                <a:off x="6566" y="2031"/>
                <a:ext cx="0" cy="1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171"/>
              <p:cNvSpPr/>
              <p:nvPr/>
            </p:nvSpPr>
            <p:spPr bwMode="auto">
              <a:xfrm>
                <a:off x="3965" y="2102"/>
                <a:ext cx="13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172"/>
              <p:cNvSpPr/>
              <p:nvPr/>
            </p:nvSpPr>
            <p:spPr bwMode="auto">
              <a:xfrm>
                <a:off x="4800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173"/>
              <p:cNvSpPr/>
              <p:nvPr/>
            </p:nvSpPr>
            <p:spPr bwMode="auto">
              <a:xfrm>
                <a:off x="2226" y="2048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74"/>
              <p:cNvSpPr/>
              <p:nvPr/>
            </p:nvSpPr>
            <p:spPr bwMode="auto">
              <a:xfrm>
                <a:off x="4854" y="2031"/>
                <a:ext cx="0" cy="1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75"/>
              <p:cNvSpPr/>
              <p:nvPr/>
            </p:nvSpPr>
            <p:spPr bwMode="auto">
              <a:xfrm>
                <a:off x="5056" y="1995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1" name="文本框 7"/>
            <p:cNvSpPr txBox="1">
              <a:spLocks noChangeArrowheads="1"/>
            </p:cNvSpPr>
            <p:nvPr/>
          </p:nvSpPr>
          <p:spPr bwMode="auto">
            <a:xfrm>
              <a:off x="1359671" y="2502924"/>
              <a:ext cx="27569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请添加你的文本请添加你的文本</a:t>
              </a: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文本</a:t>
              </a: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文本</a:t>
              </a:r>
              <a:endParaRPr lang="zh-CN" altLang="en-US" sz="2000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</p:grpSp>
      <p:grpSp>
        <p:nvGrpSpPr>
          <p:cNvPr id="400" name="组合 399"/>
          <p:cNvGrpSpPr/>
          <p:nvPr/>
        </p:nvGrpSpPr>
        <p:grpSpPr>
          <a:xfrm>
            <a:off x="1367257" y="4275213"/>
            <a:ext cx="2804759" cy="1572668"/>
            <a:chOff x="1367257" y="4275213"/>
            <a:chExt cx="2804759" cy="1572668"/>
          </a:xfrm>
        </p:grpSpPr>
        <p:sp>
          <p:nvSpPr>
            <p:cNvPr id="232" name="文本框 397"/>
            <p:cNvSpPr txBox="1"/>
            <p:nvPr/>
          </p:nvSpPr>
          <p:spPr>
            <a:xfrm>
              <a:off x="1367257" y="4275213"/>
              <a:ext cx="2804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FF7C80"/>
                  </a:solidFill>
                  <a:latin typeface="微软雅黑" pitchFamily="34" charset="-122"/>
                  <a:ea typeface="微软雅黑" pitchFamily="34" charset="-122"/>
                </a:rPr>
                <a:t>添加小标题</a:t>
              </a:r>
              <a:endParaRPr lang="zh-CN" altLang="en-US" sz="2000" b="1" spc="300" dirty="0">
                <a:solidFill>
                  <a:srgbClr val="FF7C8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33" name="Group 103"/>
            <p:cNvGrpSpPr>
              <a:grpSpLocks noChangeAspect="1"/>
            </p:cNvGrpSpPr>
            <p:nvPr/>
          </p:nvGrpSpPr>
          <p:grpSpPr bwMode="auto">
            <a:xfrm flipV="1">
              <a:off x="1458774" y="4657787"/>
              <a:ext cx="2389685" cy="58921"/>
              <a:chOff x="1579" y="1995"/>
              <a:chExt cx="5014" cy="143"/>
            </a:xfrm>
            <a:solidFill>
              <a:schemeClr val="bg1"/>
            </a:solidFill>
          </p:grpSpPr>
          <p:sp>
            <p:nvSpPr>
              <p:cNvPr id="234" name="Freeform 104"/>
              <p:cNvSpPr>
                <a:spLocks noEditPoints="1"/>
              </p:cNvSpPr>
              <p:nvPr/>
            </p:nvSpPr>
            <p:spPr bwMode="auto">
              <a:xfrm>
                <a:off x="1579" y="1995"/>
                <a:ext cx="2938" cy="143"/>
              </a:xfrm>
              <a:custGeom>
                <a:avLst/>
                <a:gdLst>
                  <a:gd name="T0" fmla="*/ 126 w 218"/>
                  <a:gd name="T1" fmla="*/ 3 h 8"/>
                  <a:gd name="T2" fmla="*/ 132 w 218"/>
                  <a:gd name="T3" fmla="*/ 1 h 8"/>
                  <a:gd name="T4" fmla="*/ 139 w 218"/>
                  <a:gd name="T5" fmla="*/ 2 h 8"/>
                  <a:gd name="T6" fmla="*/ 139 w 218"/>
                  <a:gd name="T7" fmla="*/ 6 h 8"/>
                  <a:gd name="T8" fmla="*/ 149 w 218"/>
                  <a:gd name="T9" fmla="*/ 1 h 8"/>
                  <a:gd name="T10" fmla="*/ 155 w 218"/>
                  <a:gd name="T11" fmla="*/ 4 h 8"/>
                  <a:gd name="T12" fmla="*/ 155 w 218"/>
                  <a:gd name="T13" fmla="*/ 1 h 8"/>
                  <a:gd name="T14" fmla="*/ 161 w 218"/>
                  <a:gd name="T15" fmla="*/ 2 h 8"/>
                  <a:gd name="T16" fmla="*/ 174 w 218"/>
                  <a:gd name="T17" fmla="*/ 1 h 8"/>
                  <a:gd name="T18" fmla="*/ 178 w 218"/>
                  <a:gd name="T19" fmla="*/ 4 h 8"/>
                  <a:gd name="T20" fmla="*/ 187 w 218"/>
                  <a:gd name="T21" fmla="*/ 2 h 8"/>
                  <a:gd name="T22" fmla="*/ 199 w 218"/>
                  <a:gd name="T23" fmla="*/ 1 h 8"/>
                  <a:gd name="T24" fmla="*/ 208 w 218"/>
                  <a:gd name="T25" fmla="*/ 1 h 8"/>
                  <a:gd name="T26" fmla="*/ 209 w 218"/>
                  <a:gd name="T27" fmla="*/ 1 h 8"/>
                  <a:gd name="T28" fmla="*/ 218 w 218"/>
                  <a:gd name="T29" fmla="*/ 4 h 8"/>
                  <a:gd name="T30" fmla="*/ 207 w 218"/>
                  <a:gd name="T31" fmla="*/ 4 h 8"/>
                  <a:gd name="T32" fmla="*/ 200 w 218"/>
                  <a:gd name="T33" fmla="*/ 6 h 8"/>
                  <a:gd name="T34" fmla="*/ 191 w 218"/>
                  <a:gd name="T35" fmla="*/ 5 h 8"/>
                  <a:gd name="T36" fmla="*/ 185 w 218"/>
                  <a:gd name="T37" fmla="*/ 4 h 8"/>
                  <a:gd name="T38" fmla="*/ 182 w 218"/>
                  <a:gd name="T39" fmla="*/ 7 h 8"/>
                  <a:gd name="T40" fmla="*/ 169 w 218"/>
                  <a:gd name="T41" fmla="*/ 6 h 8"/>
                  <a:gd name="T42" fmla="*/ 163 w 218"/>
                  <a:gd name="T43" fmla="*/ 5 h 8"/>
                  <a:gd name="T44" fmla="*/ 146 w 218"/>
                  <a:gd name="T45" fmla="*/ 7 h 8"/>
                  <a:gd name="T46" fmla="*/ 132 w 218"/>
                  <a:gd name="T47" fmla="*/ 6 h 8"/>
                  <a:gd name="T48" fmla="*/ 121 w 218"/>
                  <a:gd name="T49" fmla="*/ 6 h 8"/>
                  <a:gd name="T50" fmla="*/ 114 w 218"/>
                  <a:gd name="T51" fmla="*/ 5 h 8"/>
                  <a:gd name="T52" fmla="*/ 100 w 218"/>
                  <a:gd name="T53" fmla="*/ 7 h 8"/>
                  <a:gd name="T54" fmla="*/ 89 w 218"/>
                  <a:gd name="T55" fmla="*/ 7 h 8"/>
                  <a:gd name="T56" fmla="*/ 63 w 218"/>
                  <a:gd name="T57" fmla="*/ 7 h 8"/>
                  <a:gd name="T58" fmla="*/ 33 w 218"/>
                  <a:gd name="T59" fmla="*/ 7 h 8"/>
                  <a:gd name="T60" fmla="*/ 0 w 218"/>
                  <a:gd name="T61" fmla="*/ 5 h 8"/>
                  <a:gd name="T62" fmla="*/ 24 w 218"/>
                  <a:gd name="T63" fmla="*/ 3 h 8"/>
                  <a:gd name="T64" fmla="*/ 44 w 218"/>
                  <a:gd name="T65" fmla="*/ 2 h 8"/>
                  <a:gd name="T66" fmla="*/ 54 w 218"/>
                  <a:gd name="T67" fmla="*/ 4 h 8"/>
                  <a:gd name="T68" fmla="*/ 64 w 218"/>
                  <a:gd name="T69" fmla="*/ 3 h 8"/>
                  <a:gd name="T70" fmla="*/ 70 w 218"/>
                  <a:gd name="T71" fmla="*/ 3 h 8"/>
                  <a:gd name="T72" fmla="*/ 85 w 218"/>
                  <a:gd name="T73" fmla="*/ 2 h 8"/>
                  <a:gd name="T74" fmla="*/ 94 w 218"/>
                  <a:gd name="T75" fmla="*/ 2 h 8"/>
                  <a:gd name="T76" fmla="*/ 102 w 218"/>
                  <a:gd name="T77" fmla="*/ 3 h 8"/>
                  <a:gd name="T78" fmla="*/ 175 w 218"/>
                  <a:gd name="T79" fmla="*/ 6 h 8"/>
                  <a:gd name="T80" fmla="*/ 187 w 218"/>
                  <a:gd name="T81" fmla="*/ 2 h 8"/>
                  <a:gd name="T82" fmla="*/ 187 w 218"/>
                  <a:gd name="T83" fmla="*/ 4 h 8"/>
                  <a:gd name="T84" fmla="*/ 75 w 218"/>
                  <a:gd name="T85" fmla="*/ 4 h 8"/>
                  <a:gd name="T86" fmla="*/ 172 w 218"/>
                  <a:gd name="T87" fmla="*/ 3 h 8"/>
                  <a:gd name="T88" fmla="*/ 182 w 218"/>
                  <a:gd name="T89" fmla="*/ 4 h 8"/>
                  <a:gd name="T90" fmla="*/ 34 w 218"/>
                  <a:gd name="T91" fmla="*/ 4 h 8"/>
                  <a:gd name="T92" fmla="*/ 207 w 218"/>
                  <a:gd name="T93" fmla="*/ 4 h 8"/>
                  <a:gd name="T94" fmla="*/ 212 w 218"/>
                  <a:gd name="T95" fmla="*/ 3 h 8"/>
                  <a:gd name="T96" fmla="*/ 114 w 218"/>
                  <a:gd name="T97" fmla="*/ 4 h 8"/>
                  <a:gd name="T98" fmla="*/ 159 w 218"/>
                  <a:gd name="T99" fmla="*/ 5 h 8"/>
                  <a:gd name="T100" fmla="*/ 45 w 218"/>
                  <a:gd name="T101" fmla="*/ 5 h 8"/>
                  <a:gd name="T102" fmla="*/ 197 w 218"/>
                  <a:gd name="T103" fmla="*/ 1 h 8"/>
                  <a:gd name="T104" fmla="*/ 125 w 218"/>
                  <a:gd name="T105" fmla="*/ 6 h 8"/>
                  <a:gd name="T106" fmla="*/ 155 w 218"/>
                  <a:gd name="T107" fmla="*/ 3 h 8"/>
                  <a:gd name="T108" fmla="*/ 38 w 218"/>
                  <a:gd name="T109" fmla="*/ 4 h 8"/>
                  <a:gd name="T110" fmla="*/ 205 w 218"/>
                  <a:gd name="T111" fmla="*/ 4 h 8"/>
                  <a:gd name="T112" fmla="*/ 171 w 218"/>
                  <a:gd name="T113" fmla="*/ 3 h 8"/>
                  <a:gd name="T114" fmla="*/ 148 w 218"/>
                  <a:gd name="T115" fmla="*/ 4 h 8"/>
                  <a:gd name="T116" fmla="*/ 125 w 218"/>
                  <a:gd name="T117" fmla="*/ 3 h 8"/>
                  <a:gd name="T118" fmla="*/ 91 w 218"/>
                  <a:gd name="T119" fmla="*/ 5 h 8"/>
                  <a:gd name="T120" fmla="*/ 212 w 218"/>
                  <a:gd name="T121" fmla="*/ 4 h 8"/>
                  <a:gd name="T122" fmla="*/ 93 w 218"/>
                  <a:gd name="T123" fmla="*/ 2 h 8"/>
                  <a:gd name="T124" fmla="*/ 55 w 218"/>
                  <a:gd name="T1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8" h="8">
                    <a:moveTo>
                      <a:pt x="122" y="2"/>
                    </a:moveTo>
                    <a:cubicBezTo>
                      <a:pt x="122" y="2"/>
                      <a:pt x="122" y="2"/>
                      <a:pt x="122" y="2"/>
                    </a:cubicBezTo>
                    <a:cubicBezTo>
                      <a:pt x="122" y="2"/>
                      <a:pt x="122" y="3"/>
                      <a:pt x="122" y="3"/>
                    </a:cubicBezTo>
                    <a:cubicBezTo>
                      <a:pt x="122" y="3"/>
                      <a:pt x="121" y="2"/>
                      <a:pt x="121" y="2"/>
                    </a:cubicBezTo>
                    <a:cubicBezTo>
                      <a:pt x="121" y="2"/>
                      <a:pt x="121" y="2"/>
                      <a:pt x="120" y="3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1" y="3"/>
                      <a:pt x="121" y="3"/>
                      <a:pt x="122" y="3"/>
                    </a:cubicBezTo>
                    <a:cubicBezTo>
                      <a:pt x="122" y="4"/>
                      <a:pt x="122" y="3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4" y="2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4" y="2"/>
                      <a:pt x="124" y="3"/>
                      <a:pt x="124" y="2"/>
                    </a:cubicBezTo>
                    <a:cubicBezTo>
                      <a:pt x="125" y="2"/>
                      <a:pt x="125" y="2"/>
                      <a:pt x="126" y="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2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7" y="3"/>
                    </a:cubicBezTo>
                    <a:cubicBezTo>
                      <a:pt x="127" y="3"/>
                      <a:pt x="127" y="2"/>
                      <a:pt x="127" y="2"/>
                    </a:cubicBezTo>
                    <a:cubicBezTo>
                      <a:pt x="128" y="1"/>
                      <a:pt x="128" y="1"/>
                      <a:pt x="129" y="1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2"/>
                      <a:pt x="130" y="2"/>
                      <a:pt x="130" y="3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9" y="2"/>
                      <a:pt x="129" y="3"/>
                      <a:pt x="129" y="3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0" y="3"/>
                      <a:pt x="130" y="2"/>
                      <a:pt x="130" y="2"/>
                    </a:cubicBezTo>
                    <a:cubicBezTo>
                      <a:pt x="130" y="2"/>
                      <a:pt x="129" y="3"/>
                      <a:pt x="130" y="3"/>
                    </a:cubicBezTo>
                    <a:cubicBezTo>
                      <a:pt x="130" y="3"/>
                      <a:pt x="131" y="4"/>
                      <a:pt x="131" y="3"/>
                    </a:cubicBezTo>
                    <a:cubicBezTo>
                      <a:pt x="131" y="3"/>
                      <a:pt x="132" y="3"/>
                      <a:pt x="132" y="2"/>
                    </a:cubicBezTo>
                    <a:cubicBezTo>
                      <a:pt x="132" y="2"/>
                      <a:pt x="132" y="2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2"/>
                      <a:pt x="132" y="2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2" y="4"/>
                      <a:pt x="132" y="4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4" y="4"/>
                      <a:pt x="134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4"/>
                      <a:pt x="134" y="5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3" y="3"/>
                      <a:pt x="133" y="3"/>
                    </a:cubicBezTo>
                    <a:cubicBezTo>
                      <a:pt x="133" y="3"/>
                      <a:pt x="133" y="3"/>
                      <a:pt x="132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3" y="3"/>
                      <a:pt x="133" y="2"/>
                      <a:pt x="134" y="2"/>
                    </a:cubicBezTo>
                    <a:cubicBezTo>
                      <a:pt x="134" y="2"/>
                      <a:pt x="133" y="1"/>
                      <a:pt x="133" y="1"/>
                    </a:cubicBezTo>
                    <a:cubicBezTo>
                      <a:pt x="134" y="1"/>
                      <a:pt x="134" y="1"/>
                      <a:pt x="134" y="1"/>
                    </a:cubicBezTo>
                    <a:cubicBezTo>
                      <a:pt x="134" y="1"/>
                      <a:pt x="135" y="1"/>
                      <a:pt x="135" y="1"/>
                    </a:cubicBezTo>
                    <a:cubicBezTo>
                      <a:pt x="135" y="1"/>
                      <a:pt x="136" y="1"/>
                      <a:pt x="136" y="1"/>
                    </a:cubicBezTo>
                    <a:cubicBezTo>
                      <a:pt x="137" y="1"/>
                      <a:pt x="138" y="1"/>
                      <a:pt x="139" y="2"/>
                    </a:cubicBezTo>
                    <a:cubicBezTo>
                      <a:pt x="139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1" y="1"/>
                      <a:pt x="142" y="1"/>
                      <a:pt x="143" y="1"/>
                    </a:cubicBezTo>
                    <a:cubicBezTo>
                      <a:pt x="143" y="1"/>
                      <a:pt x="143" y="1"/>
                      <a:pt x="143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2" y="1"/>
                      <a:pt x="141" y="1"/>
                      <a:pt x="141" y="1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3"/>
                      <a:pt x="141" y="3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3"/>
                      <a:pt x="140" y="3"/>
                    </a:cubicBezTo>
                    <a:cubicBezTo>
                      <a:pt x="139" y="3"/>
                      <a:pt x="139" y="4"/>
                      <a:pt x="139" y="5"/>
                    </a:cubicBezTo>
                    <a:cubicBezTo>
                      <a:pt x="139" y="5"/>
                      <a:pt x="139" y="5"/>
                      <a:pt x="139" y="6"/>
                    </a:cubicBezTo>
                    <a:cubicBezTo>
                      <a:pt x="139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5"/>
                      <a:pt x="140" y="5"/>
                      <a:pt x="140" y="4"/>
                    </a:cubicBezTo>
                    <a:cubicBezTo>
                      <a:pt x="140" y="4"/>
                      <a:pt x="141" y="4"/>
                      <a:pt x="141" y="4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3"/>
                    </a:cubicBezTo>
                    <a:cubicBezTo>
                      <a:pt x="143" y="3"/>
                      <a:pt x="143" y="3"/>
                      <a:pt x="143" y="3"/>
                    </a:cubicBezTo>
                    <a:cubicBezTo>
                      <a:pt x="144" y="3"/>
                      <a:pt x="144" y="3"/>
                      <a:pt x="144" y="3"/>
                    </a:cubicBezTo>
                    <a:cubicBezTo>
                      <a:pt x="144" y="2"/>
                      <a:pt x="144" y="2"/>
                      <a:pt x="145" y="2"/>
                    </a:cubicBezTo>
                    <a:cubicBezTo>
                      <a:pt x="145" y="2"/>
                      <a:pt x="145" y="2"/>
                      <a:pt x="145" y="1"/>
                    </a:cubicBezTo>
                    <a:cubicBezTo>
                      <a:pt x="145" y="1"/>
                      <a:pt x="145" y="1"/>
                      <a:pt x="146" y="1"/>
                    </a:cubicBezTo>
                    <a:cubicBezTo>
                      <a:pt x="146" y="1"/>
                      <a:pt x="147" y="1"/>
                      <a:pt x="147" y="1"/>
                    </a:cubicBezTo>
                    <a:cubicBezTo>
                      <a:pt x="148" y="1"/>
                      <a:pt x="148" y="1"/>
                      <a:pt x="149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50" y="2"/>
                      <a:pt x="151" y="2"/>
                      <a:pt x="151" y="2"/>
                    </a:cubicBezTo>
                    <a:cubicBezTo>
                      <a:pt x="151" y="2"/>
                      <a:pt x="152" y="2"/>
                      <a:pt x="152" y="2"/>
                    </a:cubicBezTo>
                    <a:cubicBezTo>
                      <a:pt x="152" y="1"/>
                      <a:pt x="151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2"/>
                      <a:pt x="152" y="2"/>
                      <a:pt x="153" y="2"/>
                    </a:cubicBezTo>
                    <a:cubicBezTo>
                      <a:pt x="153" y="2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4" y="1"/>
                      <a:pt x="154" y="1"/>
                    </a:cubicBezTo>
                    <a:cubicBezTo>
                      <a:pt x="154" y="1"/>
                      <a:pt x="154" y="2"/>
                      <a:pt x="154" y="2"/>
                    </a:cubicBezTo>
                    <a:cubicBezTo>
                      <a:pt x="154" y="2"/>
                      <a:pt x="154" y="2"/>
                      <a:pt x="155" y="2"/>
                    </a:cubicBezTo>
                    <a:cubicBezTo>
                      <a:pt x="155" y="3"/>
                      <a:pt x="155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56" y="4"/>
                      <a:pt x="157" y="4"/>
                      <a:pt x="157" y="4"/>
                    </a:cubicBezTo>
                    <a:cubicBezTo>
                      <a:pt x="157" y="4"/>
                      <a:pt x="157" y="4"/>
                      <a:pt x="158" y="4"/>
                    </a:cubicBezTo>
                    <a:cubicBezTo>
                      <a:pt x="158" y="4"/>
                      <a:pt x="158" y="3"/>
                      <a:pt x="158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8" y="3"/>
                      <a:pt x="157" y="3"/>
                      <a:pt x="157" y="3"/>
                    </a:cubicBezTo>
                    <a:cubicBezTo>
                      <a:pt x="157" y="2"/>
                      <a:pt x="157" y="2"/>
                      <a:pt x="156" y="2"/>
                    </a:cubicBezTo>
                    <a:cubicBezTo>
                      <a:pt x="156" y="2"/>
                      <a:pt x="156" y="2"/>
                      <a:pt x="156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5" y="2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55" y="2"/>
                      <a:pt x="155" y="2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6" y="1"/>
                      <a:pt x="156" y="1"/>
                      <a:pt x="156" y="2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6" y="1"/>
                      <a:pt x="157" y="1"/>
                      <a:pt x="157" y="1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1"/>
                      <a:pt x="159" y="1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3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3"/>
                      <a:pt x="160" y="4"/>
                      <a:pt x="160" y="4"/>
                    </a:cubicBezTo>
                    <a:cubicBezTo>
                      <a:pt x="160" y="4"/>
                      <a:pt x="161" y="4"/>
                      <a:pt x="161" y="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1" y="3"/>
                      <a:pt x="160" y="3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2" y="2"/>
                      <a:pt x="162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64" y="1"/>
                      <a:pt x="164" y="2"/>
                      <a:pt x="164" y="2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64" y="2"/>
                      <a:pt x="165" y="2"/>
                      <a:pt x="165" y="1"/>
                    </a:cubicBezTo>
                    <a:cubicBezTo>
                      <a:pt x="165" y="1"/>
                      <a:pt x="165" y="1"/>
                      <a:pt x="166" y="1"/>
                    </a:cubicBezTo>
                    <a:cubicBezTo>
                      <a:pt x="166" y="1"/>
                      <a:pt x="167" y="1"/>
                      <a:pt x="167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8" y="1"/>
                      <a:pt x="169" y="1"/>
                      <a:pt x="169" y="0"/>
                    </a:cubicBezTo>
                    <a:cubicBezTo>
                      <a:pt x="169" y="0"/>
                      <a:pt x="170" y="1"/>
                      <a:pt x="170" y="1"/>
                    </a:cubicBezTo>
                    <a:cubicBezTo>
                      <a:pt x="170" y="1"/>
                      <a:pt x="171" y="1"/>
                      <a:pt x="171" y="0"/>
                    </a:cubicBezTo>
                    <a:cubicBezTo>
                      <a:pt x="171" y="1"/>
                      <a:pt x="171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3" y="1"/>
                      <a:pt x="173" y="1"/>
                      <a:pt x="173" y="0"/>
                    </a:cubicBezTo>
                    <a:cubicBezTo>
                      <a:pt x="173" y="1"/>
                      <a:pt x="173" y="1"/>
                      <a:pt x="174" y="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74" y="1"/>
                      <a:pt x="174" y="2"/>
                      <a:pt x="174" y="2"/>
                    </a:cubicBezTo>
                    <a:cubicBezTo>
                      <a:pt x="174" y="2"/>
                      <a:pt x="175" y="2"/>
                      <a:pt x="175" y="2"/>
                    </a:cubicBezTo>
                    <a:cubicBezTo>
                      <a:pt x="175" y="2"/>
                      <a:pt x="176" y="2"/>
                      <a:pt x="175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7" y="0"/>
                      <a:pt x="178" y="0"/>
                      <a:pt x="179" y="1"/>
                    </a:cubicBezTo>
                    <a:cubicBezTo>
                      <a:pt x="179" y="1"/>
                      <a:pt x="179" y="1"/>
                      <a:pt x="179" y="2"/>
                    </a:cubicBezTo>
                    <a:cubicBezTo>
                      <a:pt x="179" y="2"/>
                      <a:pt x="179" y="2"/>
                      <a:pt x="178" y="2"/>
                    </a:cubicBezTo>
                    <a:cubicBezTo>
                      <a:pt x="178" y="2"/>
                      <a:pt x="177" y="2"/>
                      <a:pt x="177" y="1"/>
                    </a:cubicBezTo>
                    <a:cubicBezTo>
                      <a:pt x="177" y="1"/>
                      <a:pt x="176" y="1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7" y="3"/>
                      <a:pt x="177" y="3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77" y="4"/>
                      <a:pt x="177" y="4"/>
                      <a:pt x="178" y="4"/>
                    </a:cubicBezTo>
                    <a:cubicBezTo>
                      <a:pt x="178" y="4"/>
                      <a:pt x="178" y="4"/>
                      <a:pt x="178" y="4"/>
                    </a:cubicBezTo>
                    <a:cubicBezTo>
                      <a:pt x="178" y="4"/>
                      <a:pt x="179" y="4"/>
                      <a:pt x="179" y="4"/>
                    </a:cubicBezTo>
                    <a:cubicBezTo>
                      <a:pt x="179" y="4"/>
                      <a:pt x="179" y="3"/>
                      <a:pt x="179" y="3"/>
                    </a:cubicBezTo>
                    <a:cubicBezTo>
                      <a:pt x="179" y="3"/>
                      <a:pt x="179" y="2"/>
                      <a:pt x="179" y="2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0" y="1"/>
                      <a:pt x="180" y="1"/>
                    </a:cubicBezTo>
                    <a:cubicBezTo>
                      <a:pt x="180" y="1"/>
                      <a:pt x="180" y="1"/>
                      <a:pt x="179" y="1"/>
                    </a:cubicBezTo>
                    <a:cubicBezTo>
                      <a:pt x="179" y="1"/>
                      <a:pt x="180" y="0"/>
                      <a:pt x="180" y="0"/>
                    </a:cubicBezTo>
                    <a:cubicBezTo>
                      <a:pt x="180" y="0"/>
                      <a:pt x="181" y="1"/>
                      <a:pt x="181" y="1"/>
                    </a:cubicBezTo>
                    <a:cubicBezTo>
                      <a:pt x="181" y="1"/>
                      <a:pt x="182" y="0"/>
                      <a:pt x="182" y="0"/>
                    </a:cubicBezTo>
                    <a:cubicBezTo>
                      <a:pt x="182" y="0"/>
                      <a:pt x="183" y="0"/>
                      <a:pt x="183" y="0"/>
                    </a:cubicBezTo>
                    <a:cubicBezTo>
                      <a:pt x="183" y="1"/>
                      <a:pt x="184" y="1"/>
                      <a:pt x="184" y="0"/>
                    </a:cubicBezTo>
                    <a:cubicBezTo>
                      <a:pt x="185" y="0"/>
                      <a:pt x="185" y="0"/>
                      <a:pt x="186" y="1"/>
                    </a:cubicBezTo>
                    <a:cubicBezTo>
                      <a:pt x="186" y="1"/>
                      <a:pt x="186" y="1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1"/>
                      <a:pt x="188" y="1"/>
                      <a:pt x="188" y="1"/>
                    </a:cubicBezTo>
                    <a:cubicBezTo>
                      <a:pt x="189" y="1"/>
                      <a:pt x="190" y="1"/>
                      <a:pt x="191" y="1"/>
                    </a:cubicBezTo>
                    <a:cubicBezTo>
                      <a:pt x="191" y="1"/>
                      <a:pt x="191" y="1"/>
                      <a:pt x="192" y="2"/>
                    </a:cubicBezTo>
                    <a:cubicBezTo>
                      <a:pt x="192" y="2"/>
                      <a:pt x="192" y="2"/>
                      <a:pt x="192" y="2"/>
                    </a:cubicBezTo>
                    <a:cubicBezTo>
                      <a:pt x="193" y="2"/>
                      <a:pt x="193" y="2"/>
                      <a:pt x="193" y="2"/>
                    </a:cubicBezTo>
                    <a:cubicBezTo>
                      <a:pt x="193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3" y="0"/>
                      <a:pt x="193" y="1"/>
                      <a:pt x="193" y="0"/>
                    </a:cubicBezTo>
                    <a:cubicBezTo>
                      <a:pt x="194" y="0"/>
                      <a:pt x="194" y="0"/>
                      <a:pt x="195" y="0"/>
                    </a:cubicBezTo>
                    <a:cubicBezTo>
                      <a:pt x="195" y="0"/>
                      <a:pt x="195" y="1"/>
                      <a:pt x="195" y="1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5" y="1"/>
                      <a:pt x="196" y="1"/>
                      <a:pt x="196" y="1"/>
                    </a:cubicBezTo>
                    <a:cubicBezTo>
                      <a:pt x="196" y="1"/>
                      <a:pt x="197" y="1"/>
                      <a:pt x="197" y="1"/>
                    </a:cubicBezTo>
                    <a:cubicBezTo>
                      <a:pt x="198" y="1"/>
                      <a:pt x="198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0"/>
                      <a:pt x="199" y="0"/>
                    </a:cubicBezTo>
                    <a:cubicBezTo>
                      <a:pt x="200" y="1"/>
                      <a:pt x="200" y="0"/>
                      <a:pt x="201" y="0"/>
                    </a:cubicBezTo>
                    <a:cubicBezTo>
                      <a:pt x="201" y="1"/>
                      <a:pt x="201" y="1"/>
                      <a:pt x="201" y="2"/>
                    </a:cubicBezTo>
                    <a:cubicBezTo>
                      <a:pt x="201" y="2"/>
                      <a:pt x="201" y="2"/>
                      <a:pt x="201" y="2"/>
                    </a:cubicBezTo>
                    <a:cubicBezTo>
                      <a:pt x="202" y="2"/>
                      <a:pt x="202" y="2"/>
                      <a:pt x="203" y="2"/>
                    </a:cubicBezTo>
                    <a:cubicBezTo>
                      <a:pt x="203" y="2"/>
                      <a:pt x="202" y="2"/>
                      <a:pt x="202" y="2"/>
                    </a:cubicBezTo>
                    <a:cubicBezTo>
                      <a:pt x="202" y="1"/>
                      <a:pt x="202" y="1"/>
                      <a:pt x="202" y="0"/>
                    </a:cubicBezTo>
                    <a:cubicBezTo>
                      <a:pt x="202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3" y="1"/>
                      <a:pt x="203" y="1"/>
                      <a:pt x="204" y="1"/>
                    </a:cubicBezTo>
                    <a:cubicBezTo>
                      <a:pt x="204" y="1"/>
                      <a:pt x="204" y="0"/>
                      <a:pt x="204" y="0"/>
                    </a:cubicBezTo>
                    <a:cubicBezTo>
                      <a:pt x="205" y="1"/>
                      <a:pt x="205" y="1"/>
                      <a:pt x="205" y="1"/>
                    </a:cubicBezTo>
                    <a:cubicBezTo>
                      <a:pt x="205" y="1"/>
                      <a:pt x="206" y="1"/>
                      <a:pt x="20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7" y="0"/>
                      <a:pt x="207" y="0"/>
                      <a:pt x="208" y="0"/>
                    </a:cubicBezTo>
                    <a:cubicBezTo>
                      <a:pt x="208" y="0"/>
                      <a:pt x="208" y="0"/>
                      <a:pt x="208" y="1"/>
                    </a:cubicBezTo>
                    <a:cubicBezTo>
                      <a:pt x="208" y="1"/>
                      <a:pt x="209" y="2"/>
                      <a:pt x="209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9" y="2"/>
                      <a:pt x="209" y="2"/>
                    </a:cubicBezTo>
                    <a:cubicBezTo>
                      <a:pt x="209" y="2"/>
                      <a:pt x="209" y="3"/>
                      <a:pt x="209" y="3"/>
                    </a:cubicBezTo>
                    <a:cubicBezTo>
                      <a:pt x="209" y="3"/>
                      <a:pt x="209" y="3"/>
                      <a:pt x="209" y="3"/>
                    </a:cubicBezTo>
                    <a:cubicBezTo>
                      <a:pt x="210" y="3"/>
                      <a:pt x="210" y="3"/>
                      <a:pt x="210" y="2"/>
                    </a:cubicBezTo>
                    <a:cubicBezTo>
                      <a:pt x="210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1"/>
                      <a:pt x="211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10" y="0"/>
                      <a:pt x="210" y="0"/>
                    </a:cubicBezTo>
                    <a:cubicBezTo>
                      <a:pt x="211" y="0"/>
                      <a:pt x="211" y="0"/>
                      <a:pt x="212" y="0"/>
                    </a:cubicBezTo>
                    <a:cubicBezTo>
                      <a:pt x="212" y="0"/>
                      <a:pt x="213" y="0"/>
                      <a:pt x="213" y="0"/>
                    </a:cubicBezTo>
                    <a:cubicBezTo>
                      <a:pt x="213" y="0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2" y="1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2" y="2"/>
                      <a:pt x="212" y="2"/>
                      <a:pt x="213" y="2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2"/>
                      <a:pt x="213" y="2"/>
                      <a:pt x="214" y="2"/>
                    </a:cubicBezTo>
                    <a:cubicBezTo>
                      <a:pt x="214" y="3"/>
                      <a:pt x="214" y="3"/>
                      <a:pt x="214" y="3"/>
                    </a:cubicBezTo>
                    <a:cubicBezTo>
                      <a:pt x="215" y="3"/>
                      <a:pt x="215" y="3"/>
                      <a:pt x="216" y="3"/>
                    </a:cubicBezTo>
                    <a:cubicBezTo>
                      <a:pt x="216" y="3"/>
                      <a:pt x="216" y="3"/>
                      <a:pt x="216" y="3"/>
                    </a:cubicBezTo>
                    <a:cubicBezTo>
                      <a:pt x="216" y="3"/>
                      <a:pt x="217" y="3"/>
                      <a:pt x="217" y="3"/>
                    </a:cubicBezTo>
                    <a:cubicBezTo>
                      <a:pt x="217" y="3"/>
                      <a:pt x="217" y="3"/>
                      <a:pt x="217" y="3"/>
                    </a:cubicBezTo>
                    <a:cubicBezTo>
                      <a:pt x="217" y="3"/>
                      <a:pt x="217" y="4"/>
                      <a:pt x="217" y="4"/>
                    </a:cubicBezTo>
                    <a:cubicBezTo>
                      <a:pt x="218" y="4"/>
                      <a:pt x="218" y="4"/>
                      <a:pt x="218" y="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4"/>
                      <a:pt x="218" y="5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5"/>
                      <a:pt x="217" y="5"/>
                      <a:pt x="217" y="5"/>
                    </a:cubicBezTo>
                    <a:cubicBezTo>
                      <a:pt x="217" y="5"/>
                      <a:pt x="217" y="5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7"/>
                      <a:pt x="216" y="7"/>
                      <a:pt x="216" y="7"/>
                    </a:cubicBezTo>
                    <a:cubicBezTo>
                      <a:pt x="216" y="7"/>
                      <a:pt x="216" y="7"/>
                      <a:pt x="215" y="7"/>
                    </a:cubicBezTo>
                    <a:cubicBezTo>
                      <a:pt x="215" y="6"/>
                      <a:pt x="214" y="6"/>
                      <a:pt x="213" y="7"/>
                    </a:cubicBezTo>
                    <a:cubicBezTo>
                      <a:pt x="213" y="7"/>
                      <a:pt x="213" y="7"/>
                      <a:pt x="212" y="7"/>
                    </a:cubicBezTo>
                    <a:cubicBezTo>
                      <a:pt x="212" y="7"/>
                      <a:pt x="211" y="7"/>
                      <a:pt x="211" y="6"/>
                    </a:cubicBezTo>
                    <a:cubicBezTo>
                      <a:pt x="210" y="6"/>
                      <a:pt x="210" y="6"/>
                      <a:pt x="209" y="6"/>
                    </a:cubicBezTo>
                    <a:cubicBezTo>
                      <a:pt x="209" y="6"/>
                      <a:pt x="209" y="6"/>
                      <a:pt x="209" y="6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08" y="6"/>
                      <a:pt x="208" y="5"/>
                      <a:pt x="209" y="5"/>
                    </a:cubicBezTo>
                    <a:cubicBezTo>
                      <a:pt x="209" y="5"/>
                      <a:pt x="209" y="5"/>
                      <a:pt x="209" y="4"/>
                    </a:cubicBezTo>
                    <a:cubicBezTo>
                      <a:pt x="210" y="4"/>
                      <a:pt x="209" y="4"/>
                      <a:pt x="209" y="4"/>
                    </a:cubicBezTo>
                    <a:cubicBezTo>
                      <a:pt x="209" y="4"/>
                      <a:pt x="208" y="4"/>
                      <a:pt x="207" y="4"/>
                    </a:cubicBezTo>
                    <a:cubicBezTo>
                      <a:pt x="208" y="4"/>
                      <a:pt x="208" y="4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6"/>
                      <a:pt x="208" y="6"/>
                    </a:cubicBezTo>
                    <a:cubicBezTo>
                      <a:pt x="207" y="6"/>
                      <a:pt x="206" y="6"/>
                      <a:pt x="206" y="6"/>
                    </a:cubicBezTo>
                    <a:cubicBezTo>
                      <a:pt x="206" y="5"/>
                      <a:pt x="206" y="5"/>
                      <a:pt x="205" y="5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204" y="5"/>
                      <a:pt x="204" y="5"/>
                      <a:pt x="204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6"/>
                      <a:pt x="203" y="6"/>
                      <a:pt x="203" y="7"/>
                    </a:cubicBezTo>
                    <a:cubicBezTo>
                      <a:pt x="203" y="7"/>
                      <a:pt x="203" y="7"/>
                      <a:pt x="203" y="7"/>
                    </a:cubicBezTo>
                    <a:cubicBezTo>
                      <a:pt x="202" y="6"/>
                      <a:pt x="202" y="7"/>
                      <a:pt x="201" y="7"/>
                    </a:cubicBezTo>
                    <a:cubicBezTo>
                      <a:pt x="200" y="7"/>
                      <a:pt x="200" y="7"/>
                      <a:pt x="200" y="6"/>
                    </a:cubicBezTo>
                    <a:cubicBezTo>
                      <a:pt x="200" y="6"/>
                      <a:pt x="199" y="6"/>
                      <a:pt x="199" y="6"/>
                    </a:cubicBezTo>
                    <a:cubicBezTo>
                      <a:pt x="199" y="6"/>
                      <a:pt x="199" y="6"/>
                      <a:pt x="199" y="6"/>
                    </a:cubicBezTo>
                    <a:cubicBezTo>
                      <a:pt x="198" y="6"/>
                      <a:pt x="198" y="7"/>
                      <a:pt x="198" y="6"/>
                    </a:cubicBezTo>
                    <a:cubicBezTo>
                      <a:pt x="197" y="6"/>
                      <a:pt x="197" y="6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4" y="3"/>
                      <a:pt x="194" y="3"/>
                    </a:cubicBezTo>
                    <a:cubicBezTo>
                      <a:pt x="194" y="3"/>
                      <a:pt x="193" y="3"/>
                      <a:pt x="193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92" y="4"/>
                      <a:pt x="192" y="5"/>
                      <a:pt x="193" y="5"/>
                    </a:cubicBezTo>
                    <a:cubicBezTo>
                      <a:pt x="193" y="5"/>
                      <a:pt x="193" y="5"/>
                      <a:pt x="193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6"/>
                      <a:pt x="194" y="6"/>
                      <a:pt x="193" y="6"/>
                    </a:cubicBezTo>
                    <a:cubicBezTo>
                      <a:pt x="193" y="6"/>
                      <a:pt x="192" y="6"/>
                      <a:pt x="192" y="6"/>
                    </a:cubicBezTo>
                    <a:cubicBezTo>
                      <a:pt x="192" y="6"/>
                      <a:pt x="192" y="6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6"/>
                      <a:pt x="191" y="6"/>
                      <a:pt x="191" y="5"/>
                    </a:cubicBezTo>
                    <a:cubicBezTo>
                      <a:pt x="191" y="5"/>
                      <a:pt x="191" y="6"/>
                      <a:pt x="191" y="6"/>
                    </a:cubicBezTo>
                    <a:cubicBezTo>
                      <a:pt x="191" y="6"/>
                      <a:pt x="190" y="6"/>
                      <a:pt x="190" y="6"/>
                    </a:cubicBezTo>
                    <a:cubicBezTo>
                      <a:pt x="190" y="6"/>
                      <a:pt x="189" y="5"/>
                      <a:pt x="189" y="6"/>
                    </a:cubicBezTo>
                    <a:cubicBezTo>
                      <a:pt x="189" y="6"/>
                      <a:pt x="189" y="6"/>
                      <a:pt x="188" y="6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8" y="6"/>
                      <a:pt x="188" y="7"/>
                      <a:pt x="188" y="7"/>
                    </a:cubicBezTo>
                    <a:cubicBezTo>
                      <a:pt x="188" y="7"/>
                      <a:pt x="187" y="7"/>
                      <a:pt x="187" y="7"/>
                    </a:cubicBezTo>
                    <a:cubicBezTo>
                      <a:pt x="187" y="7"/>
                      <a:pt x="186" y="7"/>
                      <a:pt x="186" y="6"/>
                    </a:cubicBezTo>
                    <a:cubicBezTo>
                      <a:pt x="186" y="6"/>
                      <a:pt x="186" y="6"/>
                      <a:pt x="185" y="5"/>
                    </a:cubicBezTo>
                    <a:cubicBezTo>
                      <a:pt x="185" y="5"/>
                      <a:pt x="185" y="5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4" y="6"/>
                      <a:pt x="184" y="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4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5"/>
                      <a:pt x="186" y="4"/>
                      <a:pt x="186" y="4"/>
                    </a:cubicBezTo>
                    <a:cubicBezTo>
                      <a:pt x="186" y="4"/>
                      <a:pt x="186" y="4"/>
                      <a:pt x="186" y="3"/>
                    </a:cubicBezTo>
                    <a:cubicBezTo>
                      <a:pt x="186" y="3"/>
                      <a:pt x="185" y="3"/>
                      <a:pt x="185" y="3"/>
                    </a:cubicBezTo>
                    <a:cubicBezTo>
                      <a:pt x="185" y="2"/>
                      <a:pt x="185" y="2"/>
                      <a:pt x="184" y="2"/>
                    </a:cubicBezTo>
                    <a:cubicBezTo>
                      <a:pt x="184" y="2"/>
                      <a:pt x="184" y="2"/>
                      <a:pt x="184" y="2"/>
                    </a:cubicBezTo>
                    <a:cubicBezTo>
                      <a:pt x="184" y="2"/>
                      <a:pt x="183" y="3"/>
                      <a:pt x="183" y="3"/>
                    </a:cubicBezTo>
                    <a:cubicBezTo>
                      <a:pt x="183" y="3"/>
                      <a:pt x="184" y="3"/>
                      <a:pt x="184" y="3"/>
                    </a:cubicBezTo>
                    <a:cubicBezTo>
                      <a:pt x="184" y="3"/>
                      <a:pt x="184" y="3"/>
                      <a:pt x="184" y="3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5" y="3"/>
                      <a:pt x="185" y="3"/>
                      <a:pt x="185" y="4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4"/>
                      <a:pt x="183" y="5"/>
                      <a:pt x="184" y="5"/>
                    </a:cubicBezTo>
                    <a:cubicBezTo>
                      <a:pt x="184" y="6"/>
                      <a:pt x="184" y="5"/>
                      <a:pt x="184" y="5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3" y="6"/>
                      <a:pt x="183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8" y="7"/>
                      <a:pt x="178" y="7"/>
                      <a:pt x="178" y="7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8" y="6"/>
                      <a:pt x="177" y="6"/>
                      <a:pt x="177" y="6"/>
                    </a:cubicBezTo>
                    <a:cubicBezTo>
                      <a:pt x="177" y="6"/>
                      <a:pt x="178" y="6"/>
                      <a:pt x="178" y="6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7" y="7"/>
                      <a:pt x="176" y="7"/>
                      <a:pt x="175" y="7"/>
                    </a:cubicBezTo>
                    <a:cubicBezTo>
                      <a:pt x="175" y="7"/>
                      <a:pt x="174" y="7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7"/>
                      <a:pt x="174" y="7"/>
                    </a:cubicBezTo>
                    <a:cubicBezTo>
                      <a:pt x="173" y="7"/>
                      <a:pt x="172" y="6"/>
                      <a:pt x="171" y="7"/>
                    </a:cubicBezTo>
                    <a:cubicBezTo>
                      <a:pt x="171" y="7"/>
                      <a:pt x="171" y="6"/>
                      <a:pt x="170" y="6"/>
                    </a:cubicBezTo>
                    <a:cubicBezTo>
                      <a:pt x="170" y="6"/>
                      <a:pt x="169" y="6"/>
                      <a:pt x="169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7" y="6"/>
                      <a:pt x="167" y="5"/>
                      <a:pt x="166" y="5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5"/>
                      <a:pt x="166" y="6"/>
                      <a:pt x="166" y="6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6"/>
                      <a:pt x="166" y="7"/>
                      <a:pt x="166" y="7"/>
                    </a:cubicBezTo>
                    <a:cubicBezTo>
                      <a:pt x="166" y="7"/>
                      <a:pt x="166" y="7"/>
                      <a:pt x="165" y="7"/>
                    </a:cubicBezTo>
                    <a:cubicBezTo>
                      <a:pt x="165" y="7"/>
                      <a:pt x="164" y="7"/>
                      <a:pt x="164" y="6"/>
                    </a:cubicBezTo>
                    <a:cubicBezTo>
                      <a:pt x="164" y="6"/>
                      <a:pt x="164" y="6"/>
                      <a:pt x="165" y="6"/>
                    </a:cubicBezTo>
                    <a:cubicBezTo>
                      <a:pt x="165" y="6"/>
                      <a:pt x="165" y="6"/>
                      <a:pt x="166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5"/>
                      <a:pt x="165" y="5"/>
                    </a:cubicBezTo>
                    <a:cubicBezTo>
                      <a:pt x="164" y="5"/>
                      <a:pt x="163" y="5"/>
                      <a:pt x="163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2" y="5"/>
                      <a:pt x="162" y="5"/>
                    </a:cubicBezTo>
                    <a:cubicBezTo>
                      <a:pt x="162" y="5"/>
                      <a:pt x="163" y="5"/>
                      <a:pt x="163" y="5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2" y="6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1" y="7"/>
                      <a:pt x="161" y="7"/>
                      <a:pt x="160" y="7"/>
                    </a:cubicBezTo>
                    <a:cubicBezTo>
                      <a:pt x="159" y="7"/>
                      <a:pt x="159" y="7"/>
                      <a:pt x="158" y="7"/>
                    </a:cubicBezTo>
                    <a:cubicBezTo>
                      <a:pt x="158" y="6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6" y="6"/>
                      <a:pt x="156" y="7"/>
                    </a:cubicBezTo>
                    <a:cubicBezTo>
                      <a:pt x="156" y="7"/>
                      <a:pt x="156" y="7"/>
                      <a:pt x="155" y="7"/>
                    </a:cubicBezTo>
                    <a:cubicBezTo>
                      <a:pt x="155" y="7"/>
                      <a:pt x="155" y="7"/>
                      <a:pt x="155" y="6"/>
                    </a:cubicBezTo>
                    <a:cubicBezTo>
                      <a:pt x="154" y="6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3" y="7"/>
                    </a:cubicBezTo>
                    <a:cubicBezTo>
                      <a:pt x="153" y="7"/>
                      <a:pt x="152" y="7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0" y="6"/>
                      <a:pt x="149" y="6"/>
                      <a:pt x="149" y="6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8" y="6"/>
                      <a:pt x="148" y="6"/>
                      <a:pt x="148" y="7"/>
                    </a:cubicBezTo>
                    <a:cubicBezTo>
                      <a:pt x="147" y="7"/>
                      <a:pt x="147" y="7"/>
                      <a:pt x="146" y="7"/>
                    </a:cubicBezTo>
                    <a:cubicBezTo>
                      <a:pt x="146" y="7"/>
                      <a:pt x="145" y="7"/>
                      <a:pt x="145" y="7"/>
                    </a:cubicBezTo>
                    <a:cubicBezTo>
                      <a:pt x="145" y="7"/>
                      <a:pt x="144" y="7"/>
                      <a:pt x="144" y="6"/>
                    </a:cubicBezTo>
                    <a:cubicBezTo>
                      <a:pt x="144" y="6"/>
                      <a:pt x="143" y="6"/>
                      <a:pt x="143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3" y="6"/>
                      <a:pt x="143" y="5"/>
                      <a:pt x="143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6"/>
                      <a:pt x="142" y="6"/>
                    </a:cubicBezTo>
                    <a:cubicBezTo>
                      <a:pt x="142" y="6"/>
                      <a:pt x="143" y="6"/>
                      <a:pt x="143" y="6"/>
                    </a:cubicBezTo>
                    <a:cubicBezTo>
                      <a:pt x="143" y="6"/>
                      <a:pt x="142" y="6"/>
                      <a:pt x="142" y="6"/>
                    </a:cubicBezTo>
                    <a:cubicBezTo>
                      <a:pt x="142" y="6"/>
                      <a:pt x="141" y="6"/>
                      <a:pt x="141" y="7"/>
                    </a:cubicBezTo>
                    <a:cubicBezTo>
                      <a:pt x="141" y="7"/>
                      <a:pt x="140" y="7"/>
                      <a:pt x="140" y="7"/>
                    </a:cubicBezTo>
                    <a:cubicBezTo>
                      <a:pt x="139" y="7"/>
                      <a:pt x="139" y="6"/>
                      <a:pt x="138" y="7"/>
                    </a:cubicBezTo>
                    <a:cubicBezTo>
                      <a:pt x="138" y="7"/>
                      <a:pt x="138" y="7"/>
                      <a:pt x="137" y="7"/>
                    </a:cubicBezTo>
                    <a:cubicBezTo>
                      <a:pt x="137" y="7"/>
                      <a:pt x="136" y="7"/>
                      <a:pt x="136" y="7"/>
                    </a:cubicBezTo>
                    <a:cubicBezTo>
                      <a:pt x="136" y="7"/>
                      <a:pt x="135" y="7"/>
                      <a:pt x="135" y="7"/>
                    </a:cubicBezTo>
                    <a:cubicBezTo>
                      <a:pt x="134" y="7"/>
                      <a:pt x="134" y="7"/>
                      <a:pt x="133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7"/>
                      <a:pt x="130" y="6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ubicBezTo>
                      <a:pt x="127" y="6"/>
                      <a:pt x="127" y="6"/>
                      <a:pt x="126" y="6"/>
                    </a:cubicBezTo>
                    <a:cubicBezTo>
                      <a:pt x="126" y="7"/>
                      <a:pt x="126" y="7"/>
                      <a:pt x="125" y="7"/>
                    </a:cubicBezTo>
                    <a:cubicBezTo>
                      <a:pt x="125" y="7"/>
                      <a:pt x="124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"/>
                      <a:pt x="122" y="7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1" y="7"/>
                      <a:pt x="121" y="7"/>
                    </a:cubicBezTo>
                    <a:cubicBezTo>
                      <a:pt x="121" y="7"/>
                      <a:pt x="120" y="7"/>
                      <a:pt x="120" y="7"/>
                    </a:cubicBezTo>
                    <a:cubicBezTo>
                      <a:pt x="120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6"/>
                      <a:pt x="120" y="6"/>
                      <a:pt x="120" y="6"/>
                    </a:cubicBezTo>
                    <a:cubicBezTo>
                      <a:pt x="120" y="6"/>
                      <a:pt x="120" y="6"/>
                      <a:pt x="121" y="6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122" y="6"/>
                      <a:pt x="122" y="6"/>
                      <a:pt x="122" y="5"/>
                    </a:cubicBezTo>
                    <a:cubicBezTo>
                      <a:pt x="122" y="5"/>
                      <a:pt x="122" y="5"/>
                      <a:pt x="122" y="4"/>
                    </a:cubicBezTo>
                    <a:cubicBezTo>
                      <a:pt x="122" y="4"/>
                      <a:pt x="121" y="4"/>
                      <a:pt x="121" y="4"/>
                    </a:cubicBezTo>
                    <a:cubicBezTo>
                      <a:pt x="121" y="4"/>
                      <a:pt x="121" y="5"/>
                      <a:pt x="121" y="5"/>
                    </a:cubicBezTo>
                    <a:cubicBezTo>
                      <a:pt x="121" y="5"/>
                      <a:pt x="120" y="5"/>
                      <a:pt x="120" y="5"/>
                    </a:cubicBezTo>
                    <a:cubicBezTo>
                      <a:pt x="120" y="5"/>
                      <a:pt x="120" y="4"/>
                      <a:pt x="120" y="4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4"/>
                      <a:pt x="119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4"/>
                      <a:pt x="119" y="5"/>
                      <a:pt x="119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6"/>
                    </a:cubicBezTo>
                    <a:cubicBezTo>
                      <a:pt x="118" y="6"/>
                      <a:pt x="117" y="6"/>
                      <a:pt x="117" y="6"/>
                    </a:cubicBezTo>
                    <a:cubicBezTo>
                      <a:pt x="117" y="6"/>
                      <a:pt x="116" y="6"/>
                      <a:pt x="116" y="6"/>
                    </a:cubicBezTo>
                    <a:cubicBezTo>
                      <a:pt x="115" y="6"/>
                      <a:pt x="115" y="5"/>
                      <a:pt x="114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6"/>
                      <a:pt x="113" y="6"/>
                      <a:pt x="114" y="6"/>
                    </a:cubicBezTo>
                    <a:cubicBezTo>
                      <a:pt x="114" y="6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3" y="7"/>
                    </a:cubicBezTo>
                    <a:cubicBezTo>
                      <a:pt x="113" y="7"/>
                      <a:pt x="112" y="7"/>
                      <a:pt x="111" y="7"/>
                    </a:cubicBezTo>
                    <a:cubicBezTo>
                      <a:pt x="111" y="7"/>
                      <a:pt x="110" y="6"/>
                      <a:pt x="110" y="6"/>
                    </a:cubicBezTo>
                    <a:cubicBezTo>
                      <a:pt x="110" y="6"/>
                      <a:pt x="109" y="6"/>
                      <a:pt x="109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6" y="7"/>
                      <a:pt x="106" y="6"/>
                    </a:cubicBezTo>
                    <a:cubicBezTo>
                      <a:pt x="106" y="6"/>
                      <a:pt x="105" y="6"/>
                      <a:pt x="105" y="6"/>
                    </a:cubicBezTo>
                    <a:cubicBezTo>
                      <a:pt x="105" y="6"/>
                      <a:pt x="104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4" y="6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7"/>
                      <a:pt x="96" y="7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6"/>
                      <a:pt x="93" y="6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89" y="7"/>
                    </a:cubicBezTo>
                    <a:cubicBezTo>
                      <a:pt x="88" y="7"/>
                      <a:pt x="86" y="7"/>
                      <a:pt x="85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82" y="7"/>
                      <a:pt x="81" y="7"/>
                      <a:pt x="81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79" y="7"/>
                      <a:pt x="79" y="7"/>
                    </a:cubicBezTo>
                    <a:cubicBezTo>
                      <a:pt x="79" y="7"/>
                      <a:pt x="78" y="7"/>
                      <a:pt x="77" y="7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3" y="7"/>
                      <a:pt x="73" y="7"/>
                      <a:pt x="72" y="7"/>
                    </a:cubicBezTo>
                    <a:cubicBezTo>
                      <a:pt x="71" y="7"/>
                      <a:pt x="71" y="7"/>
                      <a:pt x="70" y="7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7" y="6"/>
                      <a:pt x="67" y="6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4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4" y="7"/>
                      <a:pt x="53" y="7"/>
                      <a:pt x="51" y="7"/>
                    </a:cubicBezTo>
                    <a:cubicBezTo>
                      <a:pt x="51" y="7"/>
                      <a:pt x="50" y="7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47" y="7"/>
                      <a:pt x="47" y="7"/>
                      <a:pt x="46" y="7"/>
                    </a:cubicBezTo>
                    <a:cubicBezTo>
                      <a:pt x="46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7"/>
                    </a:cubicBezTo>
                    <a:cubicBezTo>
                      <a:pt x="43" y="7"/>
                      <a:pt x="42" y="8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8"/>
                      <a:pt x="39" y="8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8" y="7"/>
                      <a:pt x="26" y="7"/>
                      <a:pt x="25" y="7"/>
                    </a:cubicBezTo>
                    <a:cubicBezTo>
                      <a:pt x="25" y="7"/>
                      <a:pt x="24" y="7"/>
                      <a:pt x="23" y="7"/>
                    </a:cubicBezTo>
                    <a:cubicBezTo>
                      <a:pt x="22" y="7"/>
                      <a:pt x="20" y="7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6" y="7"/>
                      <a:pt x="5" y="7"/>
                      <a:pt x="3" y="7"/>
                    </a:cubicBezTo>
                    <a:cubicBezTo>
                      <a:pt x="2" y="7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7" y="3"/>
                      <a:pt x="9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8" y="2"/>
                      <a:pt x="29" y="3"/>
                      <a:pt x="29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3" y="2"/>
                    </a:cubicBezTo>
                    <a:cubicBezTo>
                      <a:pt x="33" y="2"/>
                      <a:pt x="34" y="2"/>
                      <a:pt x="35" y="3"/>
                    </a:cubicBezTo>
                    <a:cubicBezTo>
                      <a:pt x="35" y="3"/>
                      <a:pt x="36" y="3"/>
                      <a:pt x="36" y="3"/>
                    </a:cubicBezTo>
                    <a:cubicBezTo>
                      <a:pt x="36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9" y="3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40" y="4"/>
                    </a:cubicBezTo>
                    <a:cubicBezTo>
                      <a:pt x="40" y="4"/>
                      <a:pt x="41" y="3"/>
                      <a:pt x="41" y="3"/>
                    </a:cubicBezTo>
                    <a:cubicBezTo>
                      <a:pt x="41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6" y="3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0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3"/>
                      <a:pt x="53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4"/>
                    </a:cubicBezTo>
                    <a:cubicBezTo>
                      <a:pt x="53" y="4"/>
                      <a:pt x="53" y="4"/>
                      <a:pt x="54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7" y="4"/>
                      <a:pt x="57" y="4"/>
                    </a:cubicBezTo>
                    <a:cubicBezTo>
                      <a:pt x="57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3"/>
                    </a:cubicBezTo>
                    <a:cubicBezTo>
                      <a:pt x="58" y="3"/>
                      <a:pt x="58" y="3"/>
                      <a:pt x="59" y="2"/>
                    </a:cubicBezTo>
                    <a:cubicBezTo>
                      <a:pt x="59" y="2"/>
                      <a:pt x="60" y="2"/>
                      <a:pt x="60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3"/>
                      <a:pt x="60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2" y="2"/>
                      <a:pt x="62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4" y="3"/>
                      <a:pt x="64" y="3"/>
                    </a:cubicBezTo>
                    <a:cubicBezTo>
                      <a:pt x="64" y="3"/>
                      <a:pt x="64" y="4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4"/>
                      <a:pt x="62" y="5"/>
                      <a:pt x="62" y="5"/>
                    </a:cubicBezTo>
                    <a:cubicBezTo>
                      <a:pt x="62" y="5"/>
                      <a:pt x="62" y="6"/>
                      <a:pt x="62" y="6"/>
                    </a:cubicBezTo>
                    <a:cubicBezTo>
                      <a:pt x="63" y="6"/>
                      <a:pt x="64" y="6"/>
                      <a:pt x="64" y="5"/>
                    </a:cubicBezTo>
                    <a:cubicBezTo>
                      <a:pt x="64" y="5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3"/>
                      <a:pt x="66" y="3"/>
                      <a:pt x="67" y="2"/>
                    </a:cubicBezTo>
                    <a:cubicBezTo>
                      <a:pt x="67" y="2"/>
                      <a:pt x="67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4"/>
                      <a:pt x="68" y="4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3"/>
                      <a:pt x="70" y="3"/>
                      <a:pt x="70" y="3"/>
                    </a:cubicBezTo>
                    <a:cubicBezTo>
                      <a:pt x="71" y="3"/>
                      <a:pt x="71" y="2"/>
                      <a:pt x="71" y="2"/>
                    </a:cubicBezTo>
                    <a:cubicBezTo>
                      <a:pt x="72" y="2"/>
                      <a:pt x="72" y="2"/>
                      <a:pt x="73" y="2"/>
                    </a:cubicBezTo>
                    <a:cubicBezTo>
                      <a:pt x="73" y="2"/>
                      <a:pt x="73" y="2"/>
                      <a:pt x="74" y="2"/>
                    </a:cubicBezTo>
                    <a:cubicBezTo>
                      <a:pt x="74" y="2"/>
                      <a:pt x="75" y="2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2"/>
                      <a:pt x="76" y="2"/>
                      <a:pt x="77" y="2"/>
                    </a:cubicBezTo>
                    <a:cubicBezTo>
                      <a:pt x="78" y="2"/>
                      <a:pt x="78" y="2"/>
                      <a:pt x="79" y="2"/>
                    </a:cubicBezTo>
                    <a:cubicBezTo>
                      <a:pt x="79" y="2"/>
                      <a:pt x="79" y="2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1" y="3"/>
                      <a:pt x="81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3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5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86" y="3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8" y="4"/>
                      <a:pt x="88" y="4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7" y="3"/>
                    </a:cubicBez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7" y="3"/>
                      <a:pt x="87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9" y="2"/>
                      <a:pt x="89" y="2"/>
                      <a:pt x="91" y="2"/>
                    </a:cubicBezTo>
                    <a:cubicBezTo>
                      <a:pt x="92" y="2"/>
                      <a:pt x="92" y="1"/>
                      <a:pt x="93" y="2"/>
                    </a:cubicBezTo>
                    <a:cubicBezTo>
                      <a:pt x="93" y="2"/>
                      <a:pt x="93" y="2"/>
                      <a:pt x="94" y="1"/>
                    </a:cubicBezTo>
                    <a:cubicBezTo>
                      <a:pt x="94" y="1"/>
                      <a:pt x="94" y="1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2"/>
                      <a:pt x="95" y="2"/>
                      <a:pt x="95" y="1"/>
                    </a:cubicBezTo>
                    <a:cubicBezTo>
                      <a:pt x="96" y="1"/>
                      <a:pt x="96" y="2"/>
                      <a:pt x="96" y="2"/>
                    </a:cubicBezTo>
                    <a:cubicBezTo>
                      <a:pt x="96" y="2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7" y="3"/>
                      <a:pt x="97" y="3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100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3"/>
                      <a:pt x="103" y="2"/>
                    </a:cubicBezTo>
                    <a:cubicBezTo>
                      <a:pt x="103" y="2"/>
                      <a:pt x="103" y="2"/>
                      <a:pt x="104" y="1"/>
                    </a:cubicBezTo>
                    <a:cubicBezTo>
                      <a:pt x="104" y="1"/>
                      <a:pt x="105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2"/>
                      <a:pt x="107" y="2"/>
                      <a:pt x="108" y="1"/>
                    </a:cubicBezTo>
                    <a:cubicBezTo>
                      <a:pt x="108" y="1"/>
                      <a:pt x="109" y="1"/>
                      <a:pt x="109" y="1"/>
                    </a:cubicBezTo>
                    <a:cubicBezTo>
                      <a:pt x="109" y="1"/>
                      <a:pt x="110" y="2"/>
                      <a:pt x="110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3" y="1"/>
                      <a:pt x="114" y="1"/>
                      <a:pt x="115" y="1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6" y="1"/>
                      <a:pt x="117" y="1"/>
                      <a:pt x="117" y="1"/>
                    </a:cubicBezTo>
                    <a:cubicBezTo>
                      <a:pt x="118" y="1"/>
                      <a:pt x="119" y="1"/>
                      <a:pt x="119" y="1"/>
                    </a:cubicBezTo>
                    <a:cubicBezTo>
                      <a:pt x="119" y="2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1" y="1"/>
                      <a:pt x="121" y="2"/>
                      <a:pt x="122" y="2"/>
                    </a:cubicBezTo>
                    <a:close/>
                    <a:moveTo>
                      <a:pt x="175" y="6"/>
                    </a:moveTo>
                    <a:cubicBezTo>
                      <a:pt x="175" y="6"/>
                      <a:pt x="175" y="6"/>
                      <a:pt x="175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6"/>
                      <a:pt x="174" y="6"/>
                    </a:cubicBezTo>
                    <a:cubicBezTo>
                      <a:pt x="174" y="6"/>
                      <a:pt x="175" y="6"/>
                      <a:pt x="175" y="6"/>
                    </a:cubicBezTo>
                    <a:close/>
                    <a:moveTo>
                      <a:pt x="183" y="1"/>
                    </a:moveTo>
                    <a:cubicBezTo>
                      <a:pt x="183" y="2"/>
                      <a:pt x="183" y="1"/>
                      <a:pt x="183" y="1"/>
                    </a:cubicBezTo>
                    <a:cubicBezTo>
                      <a:pt x="183" y="1"/>
                      <a:pt x="184" y="1"/>
                      <a:pt x="184" y="1"/>
                    </a:cubicBezTo>
                    <a:cubicBezTo>
                      <a:pt x="184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lose/>
                    <a:moveTo>
                      <a:pt x="187" y="2"/>
                    </a:moveTo>
                    <a:cubicBezTo>
                      <a:pt x="187" y="2"/>
                      <a:pt x="187" y="2"/>
                      <a:pt x="187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2"/>
                    </a:cubicBezTo>
                    <a:close/>
                    <a:moveTo>
                      <a:pt x="117" y="4"/>
                    </a:moveTo>
                    <a:cubicBezTo>
                      <a:pt x="117" y="3"/>
                      <a:pt x="117" y="3"/>
                      <a:pt x="117" y="3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7" y="3"/>
                      <a:pt x="117" y="3"/>
                      <a:pt x="117" y="3"/>
                    </a:cubicBezTo>
                    <a:lnTo>
                      <a:pt x="117" y="4"/>
                    </a:lnTo>
                    <a:close/>
                    <a:moveTo>
                      <a:pt x="171" y="5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lose/>
                    <a:moveTo>
                      <a:pt x="187" y="4"/>
                    </a:move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lose/>
                    <a:moveTo>
                      <a:pt x="167" y="3"/>
                    </a:moveTo>
                    <a:cubicBezTo>
                      <a:pt x="167" y="3"/>
                      <a:pt x="167" y="2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6" y="2"/>
                      <a:pt x="165" y="3"/>
                      <a:pt x="165" y="3"/>
                    </a:cubicBezTo>
                    <a:cubicBezTo>
                      <a:pt x="165" y="3"/>
                      <a:pt x="165" y="3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3"/>
                      <a:pt x="166" y="3"/>
                      <a:pt x="167" y="3"/>
                    </a:cubicBezTo>
                    <a:close/>
                    <a:moveTo>
                      <a:pt x="77" y="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4"/>
                    </a:cubicBezTo>
                    <a:cubicBezTo>
                      <a:pt x="76" y="4"/>
                      <a:pt x="76" y="3"/>
                      <a:pt x="75" y="3"/>
                    </a:cubicBezTo>
                    <a:cubicBezTo>
                      <a:pt x="75" y="3"/>
                      <a:pt x="75" y="3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5" y="5"/>
                      <a:pt x="75" y="6"/>
                      <a:pt x="76" y="5"/>
                    </a:cubicBezTo>
                    <a:cubicBezTo>
                      <a:pt x="76" y="5"/>
                      <a:pt x="77" y="5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lose/>
                    <a:moveTo>
                      <a:pt x="174" y="4"/>
                    </a:moveTo>
                    <a:cubicBezTo>
                      <a:pt x="174" y="3"/>
                      <a:pt x="174" y="3"/>
                      <a:pt x="175" y="3"/>
                    </a:cubicBezTo>
                    <a:cubicBezTo>
                      <a:pt x="175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3" y="3"/>
                      <a:pt x="173" y="3"/>
                      <a:pt x="173" y="3"/>
                    </a:cubicBezTo>
                    <a:cubicBezTo>
                      <a:pt x="173" y="3"/>
                      <a:pt x="173" y="2"/>
                      <a:pt x="172" y="3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2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2" y="3"/>
                      <a:pt x="172" y="4"/>
                      <a:pt x="172" y="3"/>
                    </a:cubicBezTo>
                    <a:cubicBezTo>
                      <a:pt x="173" y="3"/>
                      <a:pt x="173" y="4"/>
                      <a:pt x="173" y="4"/>
                    </a:cubicBezTo>
                    <a:cubicBezTo>
                      <a:pt x="173" y="4"/>
                      <a:pt x="172" y="4"/>
                      <a:pt x="172" y="4"/>
                    </a:cubicBezTo>
                    <a:cubicBezTo>
                      <a:pt x="172" y="4"/>
                      <a:pt x="172" y="4"/>
                      <a:pt x="172" y="4"/>
                    </a:cubicBezTo>
                    <a:cubicBezTo>
                      <a:pt x="173" y="4"/>
                      <a:pt x="174" y="4"/>
                      <a:pt x="174" y="4"/>
                    </a:cubicBezTo>
                    <a:close/>
                    <a:moveTo>
                      <a:pt x="104" y="3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3"/>
                      <a:pt x="105" y="3"/>
                    </a:cubicBezTo>
                    <a:cubicBezTo>
                      <a:pt x="105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lose/>
                    <a:moveTo>
                      <a:pt x="180" y="5"/>
                    </a:moveTo>
                    <a:cubicBezTo>
                      <a:pt x="180" y="5"/>
                      <a:pt x="180" y="5"/>
                      <a:pt x="180" y="5"/>
                    </a:cubicBezTo>
                    <a:cubicBezTo>
                      <a:pt x="181" y="5"/>
                      <a:pt x="181" y="5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4"/>
                      <a:pt x="181" y="4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1" y="4"/>
                      <a:pt x="180" y="4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lose/>
                    <a:moveTo>
                      <a:pt x="116" y="5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5"/>
                      <a:pt x="116" y="5"/>
                      <a:pt x="116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5"/>
                      <a:pt x="35" y="5"/>
                      <a:pt x="34" y="4"/>
                    </a:cubicBezTo>
                    <a:cubicBezTo>
                      <a:pt x="34" y="5"/>
                      <a:pt x="34" y="5"/>
                      <a:pt x="33" y="5"/>
                    </a:cubicBezTo>
                    <a:close/>
                    <a:moveTo>
                      <a:pt x="152" y="3"/>
                    </a:moveTo>
                    <a:cubicBezTo>
                      <a:pt x="152" y="3"/>
                      <a:pt x="152" y="3"/>
                      <a:pt x="152" y="3"/>
                    </a:cubicBezTo>
                    <a:cubicBezTo>
                      <a:pt x="151" y="3"/>
                      <a:pt x="151" y="4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52" y="4"/>
                      <a:pt x="153" y="3"/>
                      <a:pt x="153" y="3"/>
                    </a:cubicBezTo>
                    <a:cubicBezTo>
                      <a:pt x="152" y="3"/>
                      <a:pt x="152" y="3"/>
                      <a:pt x="152" y="3"/>
                    </a:cubicBezTo>
                    <a:close/>
                    <a:moveTo>
                      <a:pt x="199" y="3"/>
                    </a:moveTo>
                    <a:cubicBezTo>
                      <a:pt x="199" y="3"/>
                      <a:pt x="199" y="3"/>
                      <a:pt x="199" y="3"/>
                    </a:cubicBezTo>
                    <a:cubicBezTo>
                      <a:pt x="199" y="3"/>
                      <a:pt x="199" y="3"/>
                      <a:pt x="198" y="3"/>
                    </a:cubicBezTo>
                    <a:cubicBezTo>
                      <a:pt x="198" y="3"/>
                      <a:pt x="198" y="3"/>
                      <a:pt x="197" y="3"/>
                    </a:cubicBezTo>
                    <a:cubicBezTo>
                      <a:pt x="197" y="3"/>
                      <a:pt x="197" y="3"/>
                      <a:pt x="197" y="4"/>
                    </a:cubicBezTo>
                    <a:cubicBezTo>
                      <a:pt x="198" y="4"/>
                      <a:pt x="198" y="3"/>
                      <a:pt x="199" y="3"/>
                    </a:cubicBezTo>
                    <a:close/>
                    <a:moveTo>
                      <a:pt x="206" y="4"/>
                    </a:moveTo>
                    <a:cubicBezTo>
                      <a:pt x="206" y="4"/>
                      <a:pt x="206" y="5"/>
                      <a:pt x="206" y="5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07" y="5"/>
                      <a:pt x="207" y="5"/>
                      <a:pt x="207" y="4"/>
                    </a:cubicBezTo>
                    <a:cubicBezTo>
                      <a:pt x="207" y="4"/>
                      <a:pt x="207" y="4"/>
                      <a:pt x="207" y="4"/>
                    </a:cubicBezTo>
                    <a:cubicBezTo>
                      <a:pt x="207" y="4"/>
                      <a:pt x="207" y="4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lose/>
                    <a:moveTo>
                      <a:pt x="107" y="4"/>
                    </a:moveTo>
                    <a:cubicBezTo>
                      <a:pt x="107" y="4"/>
                      <a:pt x="107" y="4"/>
                      <a:pt x="108" y="4"/>
                    </a:cubicBezTo>
                    <a:cubicBezTo>
                      <a:pt x="108" y="5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3"/>
                      <a:pt x="107" y="3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3"/>
                      <a:pt x="107" y="3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lose/>
                    <a:moveTo>
                      <a:pt x="212" y="3"/>
                    </a:move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lose/>
                    <a:moveTo>
                      <a:pt x="96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4"/>
                      <a:pt x="96" y="4"/>
                    </a:cubicBezTo>
                    <a:cubicBezTo>
                      <a:pt x="96" y="4"/>
                      <a:pt x="96" y="5"/>
                      <a:pt x="96" y="5"/>
                    </a:cubicBezTo>
                    <a:close/>
                    <a:moveTo>
                      <a:pt x="111" y="4"/>
                    </a:moveTo>
                    <a:cubicBezTo>
                      <a:pt x="111" y="4"/>
                      <a:pt x="110" y="4"/>
                      <a:pt x="110" y="4"/>
                    </a:cubicBezTo>
                    <a:cubicBezTo>
                      <a:pt x="110" y="5"/>
                      <a:pt x="110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lose/>
                    <a:moveTo>
                      <a:pt x="113" y="4"/>
                    </a:moveTo>
                    <a:cubicBezTo>
                      <a:pt x="113" y="4"/>
                      <a:pt x="113" y="4"/>
                      <a:pt x="113" y="5"/>
                    </a:cubicBezTo>
                    <a:cubicBezTo>
                      <a:pt x="114" y="5"/>
                      <a:pt x="114" y="5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45" y="4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4" y="4"/>
                      <a:pt x="144" y="5"/>
                      <a:pt x="144" y="5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44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lose/>
                    <a:moveTo>
                      <a:pt x="147" y="2"/>
                    </a:moveTo>
                    <a:cubicBezTo>
                      <a:pt x="147" y="2"/>
                      <a:pt x="147" y="2"/>
                      <a:pt x="147" y="2"/>
                    </a:cubicBezTo>
                    <a:cubicBezTo>
                      <a:pt x="147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1"/>
                      <a:pt x="148" y="2"/>
                      <a:pt x="148" y="2"/>
                    </a:cubicBezTo>
                    <a:cubicBezTo>
                      <a:pt x="147" y="2"/>
                      <a:pt x="147" y="2"/>
                      <a:pt x="147" y="2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9" y="5"/>
                    </a:cubicBezTo>
                    <a:cubicBezTo>
                      <a:pt x="159" y="5"/>
                      <a:pt x="159" y="5"/>
                      <a:pt x="159" y="5"/>
                    </a:cubicBezTo>
                    <a:cubicBezTo>
                      <a:pt x="159" y="5"/>
                      <a:pt x="159" y="5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4"/>
                      <a:pt x="158" y="5"/>
                      <a:pt x="158" y="5"/>
                    </a:cubicBezTo>
                    <a:close/>
                    <a:moveTo>
                      <a:pt x="83" y="4"/>
                    </a:moveTo>
                    <a:cubicBezTo>
                      <a:pt x="83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lose/>
                    <a:moveTo>
                      <a:pt x="45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136" y="5"/>
                    </a:moveTo>
                    <a:cubicBezTo>
                      <a:pt x="136" y="5"/>
                      <a:pt x="137" y="5"/>
                      <a:pt x="137" y="5"/>
                    </a:cubicBezTo>
                    <a:cubicBezTo>
                      <a:pt x="137" y="5"/>
                      <a:pt x="137" y="5"/>
                      <a:pt x="13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7" y="4"/>
                      <a:pt x="136" y="4"/>
                      <a:pt x="136" y="5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5" y="6"/>
                      <a:pt x="85" y="6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6"/>
                      <a:pt x="81" y="6"/>
                    </a:cubicBezTo>
                    <a:cubicBezTo>
                      <a:pt x="81" y="6"/>
                      <a:pt x="81" y="6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0" y="5"/>
                    </a:cubicBezTo>
                    <a:close/>
                    <a:moveTo>
                      <a:pt x="197" y="1"/>
                    </a:move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8" y="2"/>
                      <a:pt x="198" y="2"/>
                    </a:cubicBezTo>
                    <a:cubicBezTo>
                      <a:pt x="198" y="2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8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lose/>
                    <a:moveTo>
                      <a:pt x="125" y="6"/>
                    </a:move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lose/>
                    <a:moveTo>
                      <a:pt x="135" y="2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lose/>
                    <a:moveTo>
                      <a:pt x="162" y="3"/>
                    </a:move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3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lose/>
                    <a:moveTo>
                      <a:pt x="154" y="3"/>
                    </a:moveTo>
                    <a:cubicBezTo>
                      <a:pt x="154" y="3"/>
                      <a:pt x="154" y="4"/>
                      <a:pt x="154" y="4"/>
                    </a:cubicBezTo>
                    <a:cubicBezTo>
                      <a:pt x="154" y="4"/>
                      <a:pt x="154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4" y="3"/>
                      <a:pt x="154" y="3"/>
                    </a:cubicBezTo>
                    <a:cubicBezTo>
                      <a:pt x="154" y="3"/>
                      <a:pt x="154" y="3"/>
                      <a:pt x="154" y="3"/>
                    </a:cubicBezTo>
                    <a:close/>
                    <a:moveTo>
                      <a:pt x="113" y="2"/>
                    </a:moveTo>
                    <a:cubicBezTo>
                      <a:pt x="113" y="2"/>
                      <a:pt x="113" y="2"/>
                      <a:pt x="113" y="2"/>
                    </a:cubicBezTo>
                    <a:cubicBezTo>
                      <a:pt x="112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2"/>
                      <a:pt x="113" y="2"/>
                    </a:cubicBez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110" y="3"/>
                    </a:move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2"/>
                      <a:pt x="110" y="2"/>
                    </a:cubicBezTo>
                    <a:cubicBezTo>
                      <a:pt x="110" y="2"/>
                      <a:pt x="110" y="2"/>
                      <a:pt x="110" y="3"/>
                    </a:cubicBezTo>
                    <a:close/>
                    <a:moveTo>
                      <a:pt x="38" y="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lose/>
                    <a:moveTo>
                      <a:pt x="206" y="3"/>
                    </a:move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lose/>
                    <a:moveTo>
                      <a:pt x="205" y="4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lose/>
                    <a:moveTo>
                      <a:pt x="201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lose/>
                    <a:moveTo>
                      <a:pt x="200" y="1"/>
                    </a:move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lose/>
                    <a:moveTo>
                      <a:pt x="183" y="5"/>
                    </a:move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2" y="5"/>
                      <a:pt x="183" y="5"/>
                    </a:cubicBezTo>
                    <a:close/>
                    <a:moveTo>
                      <a:pt x="171" y="3"/>
                    </a:moveTo>
                    <a:cubicBezTo>
                      <a:pt x="171" y="2"/>
                      <a:pt x="171" y="2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lose/>
                    <a:moveTo>
                      <a:pt x="157" y="5"/>
                    </a:move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49" y="3"/>
                    </a:moveTo>
                    <a:cubicBezTo>
                      <a:pt x="149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49" y="3"/>
                    </a:cubicBezTo>
                    <a:cubicBezTo>
                      <a:pt x="149" y="3"/>
                      <a:pt x="149" y="3"/>
                      <a:pt x="149" y="3"/>
                    </a:cubicBezTo>
                    <a:close/>
                    <a:moveTo>
                      <a:pt x="148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4"/>
                    </a:cubicBezTo>
                    <a:cubicBezTo>
                      <a:pt x="148" y="4"/>
                      <a:pt x="148" y="4"/>
                      <a:pt x="148" y="5"/>
                    </a:cubicBez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lose/>
                    <a:moveTo>
                      <a:pt x="128" y="3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128" y="4"/>
                      <a:pt x="128" y="4"/>
                      <a:pt x="128" y="4"/>
                    </a:cubicBezTo>
                    <a:lnTo>
                      <a:pt x="128" y="3"/>
                    </a:lnTo>
                    <a:close/>
                    <a:moveTo>
                      <a:pt x="125" y="3"/>
                    </a:move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lose/>
                    <a:moveTo>
                      <a:pt x="121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lose/>
                    <a:moveTo>
                      <a:pt x="99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100" y="3"/>
                    </a:cubicBezTo>
                    <a:cubicBezTo>
                      <a:pt x="100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lose/>
                    <a:moveTo>
                      <a:pt x="91" y="6"/>
                    </a:move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lose/>
                    <a:moveTo>
                      <a:pt x="91" y="5"/>
                    </a:move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lose/>
                    <a:moveTo>
                      <a:pt x="72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lose/>
                    <a:moveTo>
                      <a:pt x="210" y="6"/>
                    </a:moveTo>
                    <a:cubicBezTo>
                      <a:pt x="210" y="6"/>
                      <a:pt x="210" y="6"/>
                      <a:pt x="210" y="6"/>
                    </a:cubicBezTo>
                    <a:cubicBezTo>
                      <a:pt x="210" y="5"/>
                      <a:pt x="210" y="5"/>
                      <a:pt x="210" y="5"/>
                    </a:cubicBezTo>
                    <a:lnTo>
                      <a:pt x="210" y="6"/>
                    </a:lnTo>
                    <a:close/>
                    <a:moveTo>
                      <a:pt x="211" y="5"/>
                    </a:moveTo>
                    <a:cubicBezTo>
                      <a:pt x="211" y="5"/>
                      <a:pt x="211" y="5"/>
                      <a:pt x="211" y="5"/>
                    </a:cubicBezTo>
                    <a:cubicBezTo>
                      <a:pt x="211" y="5"/>
                      <a:pt x="211" y="5"/>
                      <a:pt x="211" y="5"/>
                    </a:cubicBezTo>
                    <a:close/>
                    <a:moveTo>
                      <a:pt x="212" y="4"/>
                    </a:moveTo>
                    <a:cubicBezTo>
                      <a:pt x="212" y="4"/>
                      <a:pt x="212" y="4"/>
                      <a:pt x="212" y="4"/>
                    </a:cubicBezTo>
                    <a:cubicBezTo>
                      <a:pt x="212" y="4"/>
                      <a:pt x="212" y="4"/>
                      <a:pt x="212" y="4"/>
                    </a:cubicBezTo>
                    <a:close/>
                    <a:moveTo>
                      <a:pt x="214" y="5"/>
                    </a:move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lose/>
                    <a:moveTo>
                      <a:pt x="200" y="3"/>
                    </a:moveTo>
                    <a:cubicBezTo>
                      <a:pt x="200" y="3"/>
                      <a:pt x="200" y="3"/>
                      <a:pt x="200" y="3"/>
                    </a:cubicBezTo>
                    <a:cubicBezTo>
                      <a:pt x="199" y="3"/>
                      <a:pt x="199" y="3"/>
                      <a:pt x="199" y="3"/>
                    </a:cubicBezTo>
                    <a:lnTo>
                      <a:pt x="200" y="3"/>
                    </a:lnTo>
                    <a:close/>
                    <a:moveTo>
                      <a:pt x="107" y="2"/>
                    </a:move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2"/>
                      <a:pt x="108" y="2"/>
                      <a:pt x="108" y="2"/>
                    </a:cubicBezTo>
                    <a:lnTo>
                      <a:pt x="107" y="2"/>
                    </a:ln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lose/>
                    <a:moveTo>
                      <a:pt x="82" y="3"/>
                    </a:moveTo>
                    <a:cubicBezTo>
                      <a:pt x="81" y="3"/>
                      <a:pt x="81" y="3"/>
                      <a:pt x="81" y="3"/>
                    </a:cubicBezTo>
                    <a:cubicBezTo>
                      <a:pt x="82" y="3"/>
                      <a:pt x="82" y="3"/>
                      <a:pt x="82" y="3"/>
                    </a:cubicBezTo>
                    <a:close/>
                    <a:moveTo>
                      <a:pt x="182" y="3"/>
                    </a:move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lose/>
                    <a:moveTo>
                      <a:pt x="60" y="3"/>
                    </a:move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lose/>
                    <a:moveTo>
                      <a:pt x="58" y="5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169" y="4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lose/>
                    <a:moveTo>
                      <a:pt x="163" y="1"/>
                    </a:move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05"/>
              <p:cNvSpPr>
                <a:spLocks noEditPoints="1"/>
              </p:cNvSpPr>
              <p:nvPr/>
            </p:nvSpPr>
            <p:spPr bwMode="auto">
              <a:xfrm>
                <a:off x="4490" y="1995"/>
                <a:ext cx="1375" cy="125"/>
              </a:xfrm>
              <a:custGeom>
                <a:avLst/>
                <a:gdLst>
                  <a:gd name="T0" fmla="*/ 33 w 102"/>
                  <a:gd name="T1" fmla="*/ 7 h 7"/>
                  <a:gd name="T2" fmla="*/ 25 w 102"/>
                  <a:gd name="T3" fmla="*/ 6 h 7"/>
                  <a:gd name="T4" fmla="*/ 21 w 102"/>
                  <a:gd name="T5" fmla="*/ 5 h 7"/>
                  <a:gd name="T6" fmla="*/ 17 w 102"/>
                  <a:gd name="T7" fmla="*/ 6 h 7"/>
                  <a:gd name="T8" fmla="*/ 10 w 102"/>
                  <a:gd name="T9" fmla="*/ 6 h 7"/>
                  <a:gd name="T10" fmla="*/ 4 w 102"/>
                  <a:gd name="T11" fmla="*/ 6 h 7"/>
                  <a:gd name="T12" fmla="*/ 1 w 102"/>
                  <a:gd name="T13" fmla="*/ 3 h 7"/>
                  <a:gd name="T14" fmla="*/ 3 w 102"/>
                  <a:gd name="T15" fmla="*/ 3 h 7"/>
                  <a:gd name="T16" fmla="*/ 8 w 102"/>
                  <a:gd name="T17" fmla="*/ 0 h 7"/>
                  <a:gd name="T18" fmla="*/ 12 w 102"/>
                  <a:gd name="T19" fmla="*/ 2 h 7"/>
                  <a:gd name="T20" fmla="*/ 13 w 102"/>
                  <a:gd name="T21" fmla="*/ 4 h 7"/>
                  <a:gd name="T22" fmla="*/ 18 w 102"/>
                  <a:gd name="T23" fmla="*/ 1 h 7"/>
                  <a:gd name="T24" fmla="*/ 23 w 102"/>
                  <a:gd name="T25" fmla="*/ 0 h 7"/>
                  <a:gd name="T26" fmla="*/ 32 w 102"/>
                  <a:gd name="T27" fmla="*/ 3 h 7"/>
                  <a:gd name="T28" fmla="*/ 36 w 102"/>
                  <a:gd name="T29" fmla="*/ 1 h 7"/>
                  <a:gd name="T30" fmla="*/ 36 w 102"/>
                  <a:gd name="T31" fmla="*/ 4 h 7"/>
                  <a:gd name="T32" fmla="*/ 42 w 102"/>
                  <a:gd name="T33" fmla="*/ 0 h 7"/>
                  <a:gd name="T34" fmla="*/ 47 w 102"/>
                  <a:gd name="T35" fmla="*/ 0 h 7"/>
                  <a:gd name="T36" fmla="*/ 48 w 102"/>
                  <a:gd name="T37" fmla="*/ 3 h 7"/>
                  <a:gd name="T38" fmla="*/ 53 w 102"/>
                  <a:gd name="T39" fmla="*/ 0 h 7"/>
                  <a:gd name="T40" fmla="*/ 58 w 102"/>
                  <a:gd name="T41" fmla="*/ 3 h 7"/>
                  <a:gd name="T42" fmla="*/ 58 w 102"/>
                  <a:gd name="T43" fmla="*/ 5 h 7"/>
                  <a:gd name="T44" fmla="*/ 59 w 102"/>
                  <a:gd name="T45" fmla="*/ 2 h 7"/>
                  <a:gd name="T46" fmla="*/ 62 w 102"/>
                  <a:gd name="T47" fmla="*/ 2 h 7"/>
                  <a:gd name="T48" fmla="*/ 70 w 102"/>
                  <a:gd name="T49" fmla="*/ 2 h 7"/>
                  <a:gd name="T50" fmla="*/ 75 w 102"/>
                  <a:gd name="T51" fmla="*/ 1 h 7"/>
                  <a:gd name="T52" fmla="*/ 81 w 102"/>
                  <a:gd name="T53" fmla="*/ 2 h 7"/>
                  <a:gd name="T54" fmla="*/ 79 w 102"/>
                  <a:gd name="T55" fmla="*/ 0 h 7"/>
                  <a:gd name="T56" fmla="*/ 85 w 102"/>
                  <a:gd name="T57" fmla="*/ 2 h 7"/>
                  <a:gd name="T58" fmla="*/ 87 w 102"/>
                  <a:gd name="T59" fmla="*/ 5 h 7"/>
                  <a:gd name="T60" fmla="*/ 93 w 102"/>
                  <a:gd name="T61" fmla="*/ 1 h 7"/>
                  <a:gd name="T62" fmla="*/ 99 w 102"/>
                  <a:gd name="T63" fmla="*/ 1 h 7"/>
                  <a:gd name="T64" fmla="*/ 101 w 102"/>
                  <a:gd name="T65" fmla="*/ 2 h 7"/>
                  <a:gd name="T66" fmla="*/ 101 w 102"/>
                  <a:gd name="T67" fmla="*/ 6 h 7"/>
                  <a:gd name="T68" fmla="*/ 96 w 102"/>
                  <a:gd name="T69" fmla="*/ 4 h 7"/>
                  <a:gd name="T70" fmla="*/ 86 w 102"/>
                  <a:gd name="T71" fmla="*/ 6 h 7"/>
                  <a:gd name="T72" fmla="*/ 80 w 102"/>
                  <a:gd name="T73" fmla="*/ 7 h 7"/>
                  <a:gd name="T74" fmla="*/ 76 w 102"/>
                  <a:gd name="T75" fmla="*/ 6 h 7"/>
                  <a:gd name="T76" fmla="*/ 72 w 102"/>
                  <a:gd name="T77" fmla="*/ 5 h 7"/>
                  <a:gd name="T78" fmla="*/ 68 w 102"/>
                  <a:gd name="T79" fmla="*/ 6 h 7"/>
                  <a:gd name="T80" fmla="*/ 59 w 102"/>
                  <a:gd name="T81" fmla="*/ 7 h 7"/>
                  <a:gd name="T82" fmla="*/ 53 w 102"/>
                  <a:gd name="T83" fmla="*/ 5 h 7"/>
                  <a:gd name="T84" fmla="*/ 52 w 102"/>
                  <a:gd name="T85" fmla="*/ 6 h 7"/>
                  <a:gd name="T86" fmla="*/ 44 w 102"/>
                  <a:gd name="T87" fmla="*/ 7 h 7"/>
                  <a:gd name="T88" fmla="*/ 34 w 102"/>
                  <a:gd name="T89" fmla="*/ 5 h 7"/>
                  <a:gd name="T90" fmla="*/ 64 w 102"/>
                  <a:gd name="T91" fmla="*/ 3 h 7"/>
                  <a:gd name="T92" fmla="*/ 10 w 102"/>
                  <a:gd name="T93" fmla="*/ 3 h 7"/>
                  <a:gd name="T94" fmla="*/ 10 w 102"/>
                  <a:gd name="T95" fmla="*/ 4 h 7"/>
                  <a:gd name="T96" fmla="*/ 62 w 102"/>
                  <a:gd name="T97" fmla="*/ 6 h 7"/>
                  <a:gd name="T98" fmla="*/ 95 w 102"/>
                  <a:gd name="T99" fmla="*/ 4 h 7"/>
                  <a:gd name="T100" fmla="*/ 83 w 102"/>
                  <a:gd name="T101" fmla="*/ 2 h 7"/>
                  <a:gd name="T102" fmla="*/ 43 w 102"/>
                  <a:gd name="T103" fmla="*/ 6 h 7"/>
                  <a:gd name="T104" fmla="*/ 83 w 102"/>
                  <a:gd name="T105" fmla="*/ 5 h 7"/>
                  <a:gd name="T106" fmla="*/ 74 w 102"/>
                  <a:gd name="T107" fmla="*/ 5 h 7"/>
                  <a:gd name="T108" fmla="*/ 64 w 102"/>
                  <a:gd name="T109" fmla="*/ 5 h 7"/>
                  <a:gd name="T110" fmla="*/ 95 w 102"/>
                  <a:gd name="T111" fmla="*/ 1 h 7"/>
                  <a:gd name="T112" fmla="*/ 32 w 102"/>
                  <a:gd name="T113" fmla="*/ 6 h 7"/>
                  <a:gd name="T114" fmla="*/ 9 w 102"/>
                  <a:gd name="T115" fmla="*/ 2 h 7"/>
                  <a:gd name="T116" fmla="*/ 83 w 102"/>
                  <a:gd name="T117" fmla="*/ 3 h 7"/>
                  <a:gd name="T118" fmla="*/ 53 w 102"/>
                  <a:gd name="T119" fmla="*/ 5 h 7"/>
                  <a:gd name="T120" fmla="*/ 11 w 102"/>
                  <a:gd name="T1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7">
                    <a:moveTo>
                      <a:pt x="35" y="3"/>
                    </a:move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2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8" y="4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1" y="1"/>
                    </a:cubicBezTo>
                    <a:cubicBezTo>
                      <a:pt x="21" y="1"/>
                      <a:pt x="22" y="0"/>
                      <a:pt x="22" y="0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4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3"/>
                      <a:pt x="30" y="4"/>
                      <a:pt x="31" y="3"/>
                    </a:cubicBezTo>
                    <a:cubicBezTo>
                      <a:pt x="31" y="3"/>
                      <a:pt x="31" y="3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0"/>
                      <a:pt x="35" y="0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6" y="0"/>
                      <a:pt x="36" y="0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2"/>
                      <a:pt x="35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37" y="1"/>
                      <a:pt x="38" y="1"/>
                      <a:pt x="38" y="1"/>
                    </a:cubicBezTo>
                    <a:cubicBezTo>
                      <a:pt x="38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3"/>
                    </a:cubicBezTo>
                    <a:cubicBezTo>
                      <a:pt x="37" y="3"/>
                      <a:pt x="36" y="3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2"/>
                      <a:pt x="39" y="2"/>
                      <a:pt x="40" y="2"/>
                    </a:cubicBezTo>
                    <a:cubicBezTo>
                      <a:pt x="40" y="2"/>
                      <a:pt x="40" y="2"/>
                      <a:pt x="40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4" y="4"/>
                      <a:pt x="44" y="4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2"/>
                      <a:pt x="45" y="2"/>
                    </a:cubicBezTo>
                    <a:cubicBezTo>
                      <a:pt x="45" y="1"/>
                      <a:pt x="46" y="1"/>
                      <a:pt x="46" y="0"/>
                    </a:cubicBezTo>
                    <a:cubicBezTo>
                      <a:pt x="46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1"/>
                    </a:cubicBezTo>
                    <a:cubicBezTo>
                      <a:pt x="48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2"/>
                      <a:pt x="49" y="2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3" y="0"/>
                      <a:pt x="53" y="0"/>
                    </a:cubicBezTo>
                    <a:cubicBezTo>
                      <a:pt x="53" y="0"/>
                      <a:pt x="54" y="0"/>
                      <a:pt x="55" y="0"/>
                    </a:cubicBezTo>
                    <a:cubicBezTo>
                      <a:pt x="55" y="0"/>
                      <a:pt x="55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2"/>
                      <a:pt x="57" y="2"/>
                    </a:cubicBezTo>
                    <a:cubicBezTo>
                      <a:pt x="57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5" y="4"/>
                    </a:cubicBezTo>
                    <a:cubicBezTo>
                      <a:pt x="55" y="4"/>
                      <a:pt x="55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5" y="5"/>
                      <a:pt x="55" y="5"/>
                    </a:cubicBezTo>
                    <a:cubicBezTo>
                      <a:pt x="55" y="5"/>
                      <a:pt x="56" y="5"/>
                      <a:pt x="56" y="5"/>
                    </a:cubicBezTo>
                    <a:cubicBezTo>
                      <a:pt x="57" y="5"/>
                      <a:pt x="57" y="4"/>
                      <a:pt x="57" y="4"/>
                    </a:cubicBezTo>
                    <a:cubicBezTo>
                      <a:pt x="57" y="4"/>
                      <a:pt x="57" y="4"/>
                      <a:pt x="58" y="4"/>
                    </a:cubicBezTo>
                    <a:cubicBezTo>
                      <a:pt x="58" y="4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9" y="6"/>
                      <a:pt x="60" y="6"/>
                      <a:pt x="60" y="6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59" y="3"/>
                      <a:pt x="59" y="3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1" y="2"/>
                      <a:pt x="61" y="3"/>
                    </a:cubicBezTo>
                    <a:cubicBezTo>
                      <a:pt x="61" y="3"/>
                      <a:pt x="60" y="3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1" y="4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3" y="2"/>
                      <a:pt x="63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6" y="0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8" y="0"/>
                      <a:pt x="68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70" y="1"/>
                      <a:pt x="70" y="1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3"/>
                    </a:cubicBezTo>
                    <a:cubicBezTo>
                      <a:pt x="72" y="3"/>
                      <a:pt x="72" y="2"/>
                      <a:pt x="73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4" y="1"/>
                    </a:cubicBezTo>
                    <a:cubicBezTo>
                      <a:pt x="74" y="1"/>
                      <a:pt x="74" y="1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4" y="0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6" y="1"/>
                      <a:pt x="76" y="2"/>
                      <a:pt x="76" y="2"/>
                    </a:cubicBezTo>
                    <a:cubicBezTo>
                      <a:pt x="75" y="2"/>
                      <a:pt x="75" y="3"/>
                      <a:pt x="75" y="3"/>
                    </a:cubicBezTo>
                    <a:cubicBezTo>
                      <a:pt x="74" y="3"/>
                      <a:pt x="75" y="3"/>
                      <a:pt x="75" y="3"/>
                    </a:cubicBezTo>
                    <a:cubicBezTo>
                      <a:pt x="75" y="3"/>
                      <a:pt x="75" y="4"/>
                      <a:pt x="75" y="4"/>
                    </a:cubicBezTo>
                    <a:cubicBezTo>
                      <a:pt x="76" y="4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80" y="4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2"/>
                      <a:pt x="80" y="2"/>
                    </a:cubicBezTo>
                    <a:cubicBezTo>
                      <a:pt x="80" y="2"/>
                      <a:pt x="80" y="1"/>
                      <a:pt x="80" y="1"/>
                    </a:cubicBezTo>
                    <a:cubicBezTo>
                      <a:pt x="79" y="1"/>
                      <a:pt x="78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"/>
                      <a:pt x="78" y="1"/>
                      <a:pt x="78" y="0"/>
                    </a:cubicBezTo>
                    <a:cubicBezTo>
                      <a:pt x="78" y="0"/>
                      <a:pt x="79" y="0"/>
                      <a:pt x="79" y="0"/>
                    </a:cubicBezTo>
                    <a:cubicBezTo>
                      <a:pt x="79" y="0"/>
                      <a:pt x="80" y="0"/>
                      <a:pt x="80" y="0"/>
                    </a:cubicBezTo>
                    <a:cubicBezTo>
                      <a:pt x="80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2" y="0"/>
                      <a:pt x="83" y="0"/>
                      <a:pt x="83" y="0"/>
                    </a:cubicBezTo>
                    <a:cubicBezTo>
                      <a:pt x="84" y="1"/>
                      <a:pt x="84" y="1"/>
                      <a:pt x="85" y="1"/>
                    </a:cubicBezTo>
                    <a:cubicBezTo>
                      <a:pt x="85" y="0"/>
                      <a:pt x="85" y="1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2"/>
                      <a:pt x="85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6" y="3"/>
                    </a:cubicBezTo>
                    <a:cubicBezTo>
                      <a:pt x="86" y="3"/>
                      <a:pt x="86" y="3"/>
                      <a:pt x="85" y="3"/>
                    </a:cubicBezTo>
                    <a:cubicBezTo>
                      <a:pt x="85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4"/>
                      <a:pt x="85" y="3"/>
                      <a:pt x="85" y="4"/>
                    </a:cubicBezTo>
                    <a:cubicBezTo>
                      <a:pt x="85" y="4"/>
                      <a:pt x="86" y="4"/>
                      <a:pt x="86" y="4"/>
                    </a:cubicBezTo>
                    <a:cubicBezTo>
                      <a:pt x="86" y="4"/>
                      <a:pt x="87" y="4"/>
                      <a:pt x="87" y="5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9" y="5"/>
                      <a:pt x="89" y="4"/>
                      <a:pt x="90" y="4"/>
                    </a:cubicBezTo>
                    <a:cubicBezTo>
                      <a:pt x="90" y="4"/>
                      <a:pt x="90" y="3"/>
                      <a:pt x="90" y="3"/>
                    </a:cubicBezTo>
                    <a:cubicBezTo>
                      <a:pt x="90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2"/>
                      <a:pt x="90" y="2"/>
                      <a:pt x="90" y="1"/>
                    </a:cubicBezTo>
                    <a:cubicBezTo>
                      <a:pt x="90" y="1"/>
                      <a:pt x="90" y="1"/>
                      <a:pt x="91" y="1"/>
                    </a:cubicBezTo>
                    <a:cubicBezTo>
                      <a:pt x="91" y="1"/>
                      <a:pt x="91" y="1"/>
                      <a:pt x="92" y="1"/>
                    </a:cubicBezTo>
                    <a:cubicBezTo>
                      <a:pt x="92" y="1"/>
                      <a:pt x="92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5" y="1"/>
                      <a:pt x="95" y="1"/>
                    </a:cubicBezTo>
                    <a:cubicBezTo>
                      <a:pt x="95" y="0"/>
                      <a:pt x="95" y="0"/>
                      <a:pt x="96" y="0"/>
                    </a:cubicBezTo>
                    <a:cubicBezTo>
                      <a:pt x="96" y="0"/>
                      <a:pt x="96" y="0"/>
                      <a:pt x="9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8" y="0"/>
                      <a:pt x="98" y="0"/>
                      <a:pt x="98" y="1"/>
                    </a:cubicBezTo>
                    <a:cubicBezTo>
                      <a:pt x="98" y="1"/>
                      <a:pt x="98" y="1"/>
                      <a:pt x="99" y="1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2" y="0"/>
                      <a:pt x="102" y="0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2"/>
                      <a:pt x="101" y="2"/>
                    </a:cubicBezTo>
                    <a:cubicBezTo>
                      <a:pt x="101" y="2"/>
                      <a:pt x="101" y="3"/>
                      <a:pt x="100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0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9" y="6"/>
                      <a:pt x="98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5"/>
                      <a:pt x="98" y="5"/>
                      <a:pt x="98" y="4"/>
                    </a:cubicBezTo>
                    <a:cubicBezTo>
                      <a:pt x="98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5"/>
                      <a:pt x="95" y="5"/>
                    </a:cubicBezTo>
                    <a:cubicBezTo>
                      <a:pt x="95" y="6"/>
                      <a:pt x="95" y="6"/>
                      <a:pt x="95" y="7"/>
                    </a:cubicBezTo>
                    <a:cubicBezTo>
                      <a:pt x="94" y="7"/>
                      <a:pt x="94" y="7"/>
                      <a:pt x="93" y="7"/>
                    </a:cubicBezTo>
                    <a:cubicBezTo>
                      <a:pt x="93" y="7"/>
                      <a:pt x="92" y="6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89" y="7"/>
                      <a:pt x="88" y="7"/>
                      <a:pt x="87" y="7"/>
                    </a:cubicBezTo>
                    <a:cubicBezTo>
                      <a:pt x="87" y="7"/>
                      <a:pt x="87" y="7"/>
                      <a:pt x="87" y="6"/>
                    </a:cubicBezTo>
                    <a:cubicBezTo>
                      <a:pt x="87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5" y="6"/>
                      <a:pt x="85" y="6"/>
                      <a:pt x="84" y="6"/>
                    </a:cubicBezTo>
                    <a:cubicBezTo>
                      <a:pt x="83" y="6"/>
                      <a:pt x="83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1" y="6"/>
                      <a:pt x="81" y="7"/>
                    </a:cubicBezTo>
                    <a:cubicBezTo>
                      <a:pt x="81" y="7"/>
                      <a:pt x="80" y="7"/>
                      <a:pt x="80" y="7"/>
                    </a:cubicBezTo>
                    <a:cubicBezTo>
                      <a:pt x="80" y="7"/>
                      <a:pt x="80" y="7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5"/>
                      <a:pt x="78" y="5"/>
                    </a:cubicBezTo>
                    <a:cubicBezTo>
                      <a:pt x="77" y="5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6" y="7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5" y="7"/>
                      <a:pt x="75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0" y="6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0" y="5"/>
                      <a:pt x="69" y="5"/>
                      <a:pt x="69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8" y="4"/>
                      <a:pt x="68" y="5"/>
                      <a:pt x="69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6"/>
                      <a:pt x="70" y="6"/>
                      <a:pt x="70" y="6"/>
                    </a:cubicBezTo>
                    <a:cubicBezTo>
                      <a:pt x="69" y="6"/>
                      <a:pt x="69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6" y="6"/>
                      <a:pt x="66" y="6"/>
                    </a:cubicBezTo>
                    <a:cubicBezTo>
                      <a:pt x="65" y="6"/>
                      <a:pt x="65" y="7"/>
                      <a:pt x="65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3" y="7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6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6"/>
                    </a:cubicBezTo>
                    <a:cubicBezTo>
                      <a:pt x="55" y="6"/>
                      <a:pt x="55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5"/>
                      <a:pt x="53" y="5"/>
                    </a:cubicBezTo>
                    <a:cubicBezTo>
                      <a:pt x="52" y="5"/>
                      <a:pt x="53" y="5"/>
                      <a:pt x="53" y="5"/>
                    </a:cubicBezTo>
                    <a:cubicBezTo>
                      <a:pt x="53" y="5"/>
                      <a:pt x="53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5"/>
                      <a:pt x="51" y="5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2" y="7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  <a:moveTo>
                      <a:pt x="97" y="2"/>
                    </a:move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lose/>
                    <a:moveTo>
                      <a:pt x="64" y="3"/>
                    </a:move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lose/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10" y="3"/>
                    </a:cubicBezTo>
                    <a:close/>
                    <a:moveTo>
                      <a:pt x="62" y="6"/>
                    </a:moveTo>
                    <a:cubicBezTo>
                      <a:pt x="61" y="6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lose/>
                    <a:moveTo>
                      <a:pt x="21" y="4"/>
                    </a:move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5" y="5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83" y="2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lose/>
                    <a:moveTo>
                      <a:pt x="40" y="4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lose/>
                    <a:moveTo>
                      <a:pt x="90" y="6"/>
                    </a:moveTo>
                    <a:cubicBezTo>
                      <a:pt x="90" y="6"/>
                      <a:pt x="91" y="6"/>
                      <a:pt x="91" y="6"/>
                    </a:cubicBezTo>
                    <a:cubicBezTo>
                      <a:pt x="91" y="6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lose/>
                    <a:moveTo>
                      <a:pt x="83" y="5"/>
                    </a:moveTo>
                    <a:cubicBezTo>
                      <a:pt x="83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5" y="4"/>
                      <a:pt x="75" y="4"/>
                    </a:cubicBezTo>
                    <a:cubicBezTo>
                      <a:pt x="75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5"/>
                    </a:cubicBezTo>
                    <a:close/>
                    <a:moveTo>
                      <a:pt x="16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64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66" y="4"/>
                    </a:move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5" y="4"/>
                      <a:pt x="66" y="4"/>
                    </a:cubicBezTo>
                    <a:close/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5" y="1"/>
                    </a:cubicBezTo>
                    <a:close/>
                    <a:moveTo>
                      <a:pt x="99" y="4"/>
                    </a:moveTo>
                    <a:cubicBezTo>
                      <a:pt x="99" y="4"/>
                      <a:pt x="100" y="3"/>
                      <a:pt x="100" y="3"/>
                    </a:cubicBezTo>
                    <a:cubicBezTo>
                      <a:pt x="100" y="3"/>
                      <a:pt x="100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4"/>
                    </a:cubicBezTo>
                    <a:close/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9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  <a:moveTo>
                      <a:pt x="85" y="5"/>
                    </a:move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3" y="3"/>
                    </a:moveTo>
                    <a:cubicBezTo>
                      <a:pt x="83" y="3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lose/>
                    <a:moveTo>
                      <a:pt x="53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3" y="2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2"/>
                    </a:lnTo>
                    <a:close/>
                    <a:moveTo>
                      <a:pt x="11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06"/>
              <p:cNvSpPr>
                <a:spLocks noEditPoints="1"/>
              </p:cNvSpPr>
              <p:nvPr/>
            </p:nvSpPr>
            <p:spPr bwMode="auto">
              <a:xfrm>
                <a:off x="5879" y="1995"/>
                <a:ext cx="256" cy="125"/>
              </a:xfrm>
              <a:custGeom>
                <a:avLst/>
                <a:gdLst>
                  <a:gd name="T0" fmla="*/ 3 w 19"/>
                  <a:gd name="T1" fmla="*/ 2 h 7"/>
                  <a:gd name="T2" fmla="*/ 1 w 19"/>
                  <a:gd name="T3" fmla="*/ 2 h 7"/>
                  <a:gd name="T4" fmla="*/ 1 w 19"/>
                  <a:gd name="T5" fmla="*/ 3 h 7"/>
                  <a:gd name="T6" fmla="*/ 0 w 19"/>
                  <a:gd name="T7" fmla="*/ 2 h 7"/>
                  <a:gd name="T8" fmla="*/ 4 w 19"/>
                  <a:gd name="T9" fmla="*/ 0 h 7"/>
                  <a:gd name="T10" fmla="*/ 7 w 19"/>
                  <a:gd name="T11" fmla="*/ 1 h 7"/>
                  <a:gd name="T12" fmla="*/ 7 w 19"/>
                  <a:gd name="T13" fmla="*/ 2 h 7"/>
                  <a:gd name="T14" fmla="*/ 8 w 19"/>
                  <a:gd name="T15" fmla="*/ 1 h 7"/>
                  <a:gd name="T16" fmla="*/ 7 w 19"/>
                  <a:gd name="T17" fmla="*/ 0 h 7"/>
                  <a:gd name="T18" fmla="*/ 9 w 19"/>
                  <a:gd name="T19" fmla="*/ 0 h 7"/>
                  <a:gd name="T20" fmla="*/ 14 w 19"/>
                  <a:gd name="T21" fmla="*/ 0 h 7"/>
                  <a:gd name="T22" fmla="*/ 18 w 19"/>
                  <a:gd name="T23" fmla="*/ 0 h 7"/>
                  <a:gd name="T24" fmla="*/ 18 w 19"/>
                  <a:gd name="T25" fmla="*/ 1 h 7"/>
                  <a:gd name="T26" fmla="*/ 19 w 19"/>
                  <a:gd name="T27" fmla="*/ 3 h 7"/>
                  <a:gd name="T28" fmla="*/ 17 w 19"/>
                  <a:gd name="T29" fmla="*/ 4 h 7"/>
                  <a:gd name="T30" fmla="*/ 17 w 19"/>
                  <a:gd name="T31" fmla="*/ 4 h 7"/>
                  <a:gd name="T32" fmla="*/ 14 w 19"/>
                  <a:gd name="T33" fmla="*/ 4 h 7"/>
                  <a:gd name="T34" fmla="*/ 13 w 19"/>
                  <a:gd name="T35" fmla="*/ 5 h 7"/>
                  <a:gd name="T36" fmla="*/ 9 w 19"/>
                  <a:gd name="T37" fmla="*/ 4 h 7"/>
                  <a:gd name="T38" fmla="*/ 10 w 19"/>
                  <a:gd name="T39" fmla="*/ 5 h 7"/>
                  <a:gd name="T40" fmla="*/ 11 w 19"/>
                  <a:gd name="T41" fmla="*/ 7 h 7"/>
                  <a:gd name="T42" fmla="*/ 9 w 19"/>
                  <a:gd name="T43" fmla="*/ 6 h 7"/>
                  <a:gd name="T44" fmla="*/ 9 w 19"/>
                  <a:gd name="T45" fmla="*/ 6 h 7"/>
                  <a:gd name="T46" fmla="*/ 8 w 19"/>
                  <a:gd name="T47" fmla="*/ 6 h 7"/>
                  <a:gd name="T48" fmla="*/ 6 w 19"/>
                  <a:gd name="T49" fmla="*/ 6 h 7"/>
                  <a:gd name="T50" fmla="*/ 1 w 19"/>
                  <a:gd name="T51" fmla="*/ 6 h 7"/>
                  <a:gd name="T52" fmla="*/ 0 w 19"/>
                  <a:gd name="T53" fmla="*/ 4 h 7"/>
                  <a:gd name="T54" fmla="*/ 0 w 19"/>
                  <a:gd name="T55" fmla="*/ 4 h 7"/>
                  <a:gd name="T56" fmla="*/ 4 w 19"/>
                  <a:gd name="T57" fmla="*/ 4 h 7"/>
                  <a:gd name="T58" fmla="*/ 6 w 19"/>
                  <a:gd name="T59" fmla="*/ 3 h 7"/>
                  <a:gd name="T60" fmla="*/ 4 w 19"/>
                  <a:gd name="T61" fmla="*/ 3 h 7"/>
                  <a:gd name="T62" fmla="*/ 12 w 19"/>
                  <a:gd name="T63" fmla="*/ 2 h 7"/>
                  <a:gd name="T64" fmla="*/ 14 w 19"/>
                  <a:gd name="T65" fmla="*/ 2 h 7"/>
                  <a:gd name="T66" fmla="*/ 13 w 19"/>
                  <a:gd name="T67" fmla="*/ 2 h 7"/>
                  <a:gd name="T68" fmla="*/ 16 w 19"/>
                  <a:gd name="T69" fmla="*/ 1 h 7"/>
                  <a:gd name="T70" fmla="*/ 15 w 19"/>
                  <a:gd name="T71" fmla="*/ 2 h 7"/>
                  <a:gd name="T72" fmla="*/ 17 w 19"/>
                  <a:gd name="T73" fmla="*/ 3 h 7"/>
                  <a:gd name="T74" fmla="*/ 17 w 19"/>
                  <a:gd name="T75" fmla="*/ 2 h 7"/>
                  <a:gd name="T76" fmla="*/ 3 w 19"/>
                  <a:gd name="T77" fmla="*/ 6 h 7"/>
                  <a:gd name="T78" fmla="*/ 4 w 19"/>
                  <a:gd name="T79" fmla="*/ 5 h 7"/>
                  <a:gd name="T80" fmla="*/ 3 w 19"/>
                  <a:gd name="T81" fmla="*/ 6 h 7"/>
                  <a:gd name="T82" fmla="*/ 13 w 19"/>
                  <a:gd name="T83" fmla="*/ 4 h 7"/>
                  <a:gd name="T84" fmla="*/ 13 w 19"/>
                  <a:gd name="T85" fmla="*/ 4 h 7"/>
                  <a:gd name="T86" fmla="*/ 13 w 19"/>
                  <a:gd name="T87" fmla="*/ 1 h 7"/>
                  <a:gd name="T88" fmla="*/ 7 w 19"/>
                  <a:gd name="T89" fmla="*/ 5 h 7"/>
                  <a:gd name="T90" fmla="*/ 7 w 19"/>
                  <a:gd name="T91" fmla="*/ 5 h 7"/>
                  <a:gd name="T92" fmla="*/ 14 w 19"/>
                  <a:gd name="T9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7">
                    <a:moveTo>
                      <a:pt x="2" y="3"/>
                    </a:move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2"/>
                      <a:pt x="18" y="2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lose/>
                    <a:moveTo>
                      <a:pt x="12" y="1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lose/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6" y="1"/>
                    </a:cubicBezTo>
                    <a:close/>
                    <a:moveTo>
                      <a:pt x="3" y="6"/>
                    </a:move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13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lose/>
                    <a:moveTo>
                      <a:pt x="12" y="1"/>
                    </a:move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4" y="4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07"/>
              <p:cNvSpPr>
                <a:spLocks noEditPoints="1"/>
              </p:cNvSpPr>
              <p:nvPr/>
            </p:nvSpPr>
            <p:spPr bwMode="auto">
              <a:xfrm>
                <a:off x="6135" y="1995"/>
                <a:ext cx="215" cy="125"/>
              </a:xfrm>
              <a:custGeom>
                <a:avLst/>
                <a:gdLst>
                  <a:gd name="T0" fmla="*/ 2 w 16"/>
                  <a:gd name="T1" fmla="*/ 2 h 7"/>
                  <a:gd name="T2" fmla="*/ 2 w 16"/>
                  <a:gd name="T3" fmla="*/ 1 h 7"/>
                  <a:gd name="T4" fmla="*/ 3 w 16"/>
                  <a:gd name="T5" fmla="*/ 2 h 7"/>
                  <a:gd name="T6" fmla="*/ 5 w 16"/>
                  <a:gd name="T7" fmla="*/ 2 h 7"/>
                  <a:gd name="T8" fmla="*/ 5 w 16"/>
                  <a:gd name="T9" fmla="*/ 1 h 7"/>
                  <a:gd name="T10" fmla="*/ 7 w 16"/>
                  <a:gd name="T11" fmla="*/ 0 h 7"/>
                  <a:gd name="T12" fmla="*/ 8 w 16"/>
                  <a:gd name="T13" fmla="*/ 0 h 7"/>
                  <a:gd name="T14" fmla="*/ 10 w 16"/>
                  <a:gd name="T15" fmla="*/ 1 h 7"/>
                  <a:gd name="T16" fmla="*/ 11 w 16"/>
                  <a:gd name="T17" fmla="*/ 1 h 7"/>
                  <a:gd name="T18" fmla="*/ 10 w 16"/>
                  <a:gd name="T19" fmla="*/ 2 h 7"/>
                  <a:gd name="T20" fmla="*/ 9 w 16"/>
                  <a:gd name="T21" fmla="*/ 2 h 7"/>
                  <a:gd name="T22" fmla="*/ 11 w 16"/>
                  <a:gd name="T23" fmla="*/ 3 h 7"/>
                  <a:gd name="T24" fmla="*/ 12 w 16"/>
                  <a:gd name="T25" fmla="*/ 2 h 7"/>
                  <a:gd name="T26" fmla="*/ 13 w 16"/>
                  <a:gd name="T27" fmla="*/ 3 h 7"/>
                  <a:gd name="T28" fmla="*/ 16 w 16"/>
                  <a:gd name="T29" fmla="*/ 3 h 7"/>
                  <a:gd name="T30" fmla="*/ 15 w 16"/>
                  <a:gd name="T31" fmla="*/ 3 h 7"/>
                  <a:gd name="T32" fmla="*/ 13 w 16"/>
                  <a:gd name="T33" fmla="*/ 5 h 7"/>
                  <a:gd name="T34" fmla="*/ 12 w 16"/>
                  <a:gd name="T35" fmla="*/ 5 h 7"/>
                  <a:gd name="T36" fmla="*/ 10 w 16"/>
                  <a:gd name="T37" fmla="*/ 4 h 7"/>
                  <a:gd name="T38" fmla="*/ 9 w 16"/>
                  <a:gd name="T39" fmla="*/ 3 h 7"/>
                  <a:gd name="T40" fmla="*/ 8 w 16"/>
                  <a:gd name="T41" fmla="*/ 3 h 7"/>
                  <a:gd name="T42" fmla="*/ 6 w 16"/>
                  <a:gd name="T43" fmla="*/ 3 h 7"/>
                  <a:gd name="T44" fmla="*/ 5 w 16"/>
                  <a:gd name="T45" fmla="*/ 3 h 7"/>
                  <a:gd name="T46" fmla="*/ 5 w 16"/>
                  <a:gd name="T47" fmla="*/ 3 h 7"/>
                  <a:gd name="T48" fmla="*/ 7 w 16"/>
                  <a:gd name="T49" fmla="*/ 4 h 7"/>
                  <a:gd name="T50" fmla="*/ 8 w 16"/>
                  <a:gd name="T51" fmla="*/ 5 h 7"/>
                  <a:gd name="T52" fmla="*/ 6 w 16"/>
                  <a:gd name="T53" fmla="*/ 6 h 7"/>
                  <a:gd name="T54" fmla="*/ 3 w 16"/>
                  <a:gd name="T55" fmla="*/ 6 h 7"/>
                  <a:gd name="T56" fmla="*/ 3 w 16"/>
                  <a:gd name="T57" fmla="*/ 6 h 7"/>
                  <a:gd name="T58" fmla="*/ 1 w 16"/>
                  <a:gd name="T59" fmla="*/ 6 h 7"/>
                  <a:gd name="T60" fmla="*/ 0 w 16"/>
                  <a:gd name="T61" fmla="*/ 5 h 7"/>
                  <a:gd name="T62" fmla="*/ 1 w 16"/>
                  <a:gd name="T63" fmla="*/ 5 h 7"/>
                  <a:gd name="T64" fmla="*/ 2 w 16"/>
                  <a:gd name="T65" fmla="*/ 3 h 7"/>
                  <a:gd name="T66" fmla="*/ 1 w 16"/>
                  <a:gd name="T67" fmla="*/ 3 h 7"/>
                  <a:gd name="T68" fmla="*/ 5 w 16"/>
                  <a:gd name="T69" fmla="*/ 4 h 7"/>
                  <a:gd name="T70" fmla="*/ 5 w 16"/>
                  <a:gd name="T71" fmla="*/ 4 h 7"/>
                  <a:gd name="T72" fmla="*/ 6 w 16"/>
                  <a:gd name="T73" fmla="*/ 4 h 7"/>
                  <a:gd name="T74" fmla="*/ 7 w 16"/>
                  <a:gd name="T75" fmla="*/ 5 h 7"/>
                  <a:gd name="T76" fmla="*/ 6 w 16"/>
                  <a:gd name="T77" fmla="*/ 4 h 7"/>
                  <a:gd name="T78" fmla="*/ 7 w 16"/>
                  <a:gd name="T79" fmla="*/ 2 h 7"/>
                  <a:gd name="T80" fmla="*/ 7 w 16"/>
                  <a:gd name="T8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7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4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6" y="2"/>
                    </a:move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08"/>
              <p:cNvSpPr>
                <a:spLocks noEditPoints="1"/>
              </p:cNvSpPr>
              <p:nvPr/>
            </p:nvSpPr>
            <p:spPr bwMode="auto">
              <a:xfrm>
                <a:off x="6364" y="2013"/>
                <a:ext cx="94" cy="89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4 h 5"/>
                  <a:gd name="T4" fmla="*/ 7 w 7"/>
                  <a:gd name="T5" fmla="*/ 5 h 5"/>
                  <a:gd name="T6" fmla="*/ 6 w 7"/>
                  <a:gd name="T7" fmla="*/ 4 h 5"/>
                  <a:gd name="T8" fmla="*/ 5 w 7"/>
                  <a:gd name="T9" fmla="*/ 4 h 5"/>
                  <a:gd name="T10" fmla="*/ 3 w 7"/>
                  <a:gd name="T11" fmla="*/ 4 h 5"/>
                  <a:gd name="T12" fmla="*/ 3 w 7"/>
                  <a:gd name="T13" fmla="*/ 4 h 5"/>
                  <a:gd name="T14" fmla="*/ 3 w 7"/>
                  <a:gd name="T15" fmla="*/ 3 h 5"/>
                  <a:gd name="T16" fmla="*/ 3 w 7"/>
                  <a:gd name="T17" fmla="*/ 3 h 5"/>
                  <a:gd name="T18" fmla="*/ 2 w 7"/>
                  <a:gd name="T19" fmla="*/ 3 h 5"/>
                  <a:gd name="T20" fmla="*/ 2 w 7"/>
                  <a:gd name="T21" fmla="*/ 3 h 5"/>
                  <a:gd name="T22" fmla="*/ 2 w 7"/>
                  <a:gd name="T23" fmla="*/ 3 h 5"/>
                  <a:gd name="T24" fmla="*/ 1 w 7"/>
                  <a:gd name="T25" fmla="*/ 2 h 5"/>
                  <a:gd name="T26" fmla="*/ 1 w 7"/>
                  <a:gd name="T27" fmla="*/ 2 h 5"/>
                  <a:gd name="T28" fmla="*/ 0 w 7"/>
                  <a:gd name="T29" fmla="*/ 2 h 5"/>
                  <a:gd name="T30" fmla="*/ 0 w 7"/>
                  <a:gd name="T31" fmla="*/ 1 h 5"/>
                  <a:gd name="T32" fmla="*/ 0 w 7"/>
                  <a:gd name="T33" fmla="*/ 0 h 5"/>
                  <a:gd name="T34" fmla="*/ 2 w 7"/>
                  <a:gd name="T35" fmla="*/ 0 h 5"/>
                  <a:gd name="T36" fmla="*/ 2 w 7"/>
                  <a:gd name="T37" fmla="*/ 0 h 5"/>
                  <a:gd name="T38" fmla="*/ 3 w 7"/>
                  <a:gd name="T39" fmla="*/ 1 h 5"/>
                  <a:gd name="T40" fmla="*/ 4 w 7"/>
                  <a:gd name="T41" fmla="*/ 1 h 5"/>
                  <a:gd name="T42" fmla="*/ 5 w 7"/>
                  <a:gd name="T43" fmla="*/ 1 h 5"/>
                  <a:gd name="T44" fmla="*/ 5 w 7"/>
                  <a:gd name="T45" fmla="*/ 1 h 5"/>
                  <a:gd name="T46" fmla="*/ 6 w 7"/>
                  <a:gd name="T47" fmla="*/ 2 h 5"/>
                  <a:gd name="T48" fmla="*/ 6 w 7"/>
                  <a:gd name="T49" fmla="*/ 2 h 5"/>
                  <a:gd name="T50" fmla="*/ 6 w 7"/>
                  <a:gd name="T51" fmla="*/ 3 h 5"/>
                  <a:gd name="T52" fmla="*/ 7 w 7"/>
                  <a:gd name="T53" fmla="*/ 3 h 5"/>
                  <a:gd name="T54" fmla="*/ 1 w 7"/>
                  <a:gd name="T55" fmla="*/ 1 h 5"/>
                  <a:gd name="T56" fmla="*/ 1 w 7"/>
                  <a:gd name="T57" fmla="*/ 2 h 5"/>
                  <a:gd name="T58" fmla="*/ 1 w 7"/>
                  <a:gd name="T59" fmla="*/ 1 h 5"/>
                  <a:gd name="T60" fmla="*/ 1 w 7"/>
                  <a:gd name="T61" fmla="*/ 1 h 5"/>
                  <a:gd name="T62" fmla="*/ 1 w 7"/>
                  <a:gd name="T63" fmla="*/ 1 h 5"/>
                  <a:gd name="T64" fmla="*/ 5 w 7"/>
                  <a:gd name="T65" fmla="*/ 3 h 5"/>
                  <a:gd name="T66" fmla="*/ 5 w 7"/>
                  <a:gd name="T67" fmla="*/ 3 h 5"/>
                  <a:gd name="T68" fmla="*/ 5 w 7"/>
                  <a:gd name="T69" fmla="*/ 3 h 5"/>
                  <a:gd name="T70" fmla="*/ 5 w 7"/>
                  <a:gd name="T71" fmla="*/ 3 h 5"/>
                  <a:gd name="T72" fmla="*/ 5 w 7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09"/>
              <p:cNvSpPr>
                <a:spLocks noEditPoints="1"/>
              </p:cNvSpPr>
              <p:nvPr/>
            </p:nvSpPr>
            <p:spPr bwMode="auto">
              <a:xfrm>
                <a:off x="6499" y="1995"/>
                <a:ext cx="67" cy="53"/>
              </a:xfrm>
              <a:custGeom>
                <a:avLst/>
                <a:gdLst>
                  <a:gd name="T0" fmla="*/ 3 w 5"/>
                  <a:gd name="T1" fmla="*/ 2 h 3"/>
                  <a:gd name="T2" fmla="*/ 3 w 5"/>
                  <a:gd name="T3" fmla="*/ 2 h 3"/>
                  <a:gd name="T4" fmla="*/ 3 w 5"/>
                  <a:gd name="T5" fmla="*/ 2 h 3"/>
                  <a:gd name="T6" fmla="*/ 3 w 5"/>
                  <a:gd name="T7" fmla="*/ 2 h 3"/>
                  <a:gd name="T8" fmla="*/ 2 w 5"/>
                  <a:gd name="T9" fmla="*/ 2 h 3"/>
                  <a:gd name="T10" fmla="*/ 2 w 5"/>
                  <a:gd name="T11" fmla="*/ 1 h 3"/>
                  <a:gd name="T12" fmla="*/ 2 w 5"/>
                  <a:gd name="T13" fmla="*/ 1 h 3"/>
                  <a:gd name="T14" fmla="*/ 1 w 5"/>
                  <a:gd name="T15" fmla="*/ 2 h 3"/>
                  <a:gd name="T16" fmla="*/ 0 w 5"/>
                  <a:gd name="T17" fmla="*/ 1 h 3"/>
                  <a:gd name="T18" fmla="*/ 1 w 5"/>
                  <a:gd name="T19" fmla="*/ 1 h 3"/>
                  <a:gd name="T20" fmla="*/ 2 w 5"/>
                  <a:gd name="T21" fmla="*/ 1 h 3"/>
                  <a:gd name="T22" fmla="*/ 3 w 5"/>
                  <a:gd name="T23" fmla="*/ 1 h 3"/>
                  <a:gd name="T24" fmla="*/ 4 w 5"/>
                  <a:gd name="T25" fmla="*/ 1 h 3"/>
                  <a:gd name="T26" fmla="*/ 4 w 5"/>
                  <a:gd name="T27" fmla="*/ 1 h 3"/>
                  <a:gd name="T28" fmla="*/ 5 w 5"/>
                  <a:gd name="T29" fmla="*/ 1 h 3"/>
                  <a:gd name="T30" fmla="*/ 5 w 5"/>
                  <a:gd name="T31" fmla="*/ 2 h 3"/>
                  <a:gd name="T32" fmla="*/ 5 w 5"/>
                  <a:gd name="T33" fmla="*/ 3 h 3"/>
                  <a:gd name="T34" fmla="*/ 5 w 5"/>
                  <a:gd name="T35" fmla="*/ 2 h 3"/>
                  <a:gd name="T36" fmla="*/ 4 w 5"/>
                  <a:gd name="T37" fmla="*/ 3 h 3"/>
                  <a:gd name="T38" fmla="*/ 2 w 5"/>
                  <a:gd name="T39" fmla="*/ 2 h 3"/>
                  <a:gd name="T40" fmla="*/ 3 w 5"/>
                  <a:gd name="T41" fmla="*/ 2 h 3"/>
                  <a:gd name="T42" fmla="*/ 4 w 5"/>
                  <a:gd name="T43" fmla="*/ 2 h 3"/>
                  <a:gd name="T44" fmla="*/ 4 w 5"/>
                  <a:gd name="T45" fmla="*/ 2 h 3"/>
                  <a:gd name="T46" fmla="*/ 4 w 5"/>
                  <a:gd name="T47" fmla="*/ 2 h 3"/>
                  <a:gd name="T48" fmla="*/ 4 w 5"/>
                  <a:gd name="T49" fmla="*/ 2 h 3"/>
                  <a:gd name="T50" fmla="*/ 4 w 5"/>
                  <a:gd name="T5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4" y="2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0"/>
              <p:cNvSpPr/>
              <p:nvPr/>
            </p:nvSpPr>
            <p:spPr bwMode="auto">
              <a:xfrm>
                <a:off x="6512" y="2066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1"/>
              <p:cNvSpPr/>
              <p:nvPr/>
            </p:nvSpPr>
            <p:spPr bwMode="auto">
              <a:xfrm>
                <a:off x="6296" y="1995"/>
                <a:ext cx="41" cy="5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1 h 3"/>
                  <a:gd name="T4" fmla="*/ 1 w 3"/>
                  <a:gd name="T5" fmla="*/ 1 h 3"/>
                  <a:gd name="T6" fmla="*/ 1 w 3"/>
                  <a:gd name="T7" fmla="*/ 1 h 3"/>
                  <a:gd name="T8" fmla="*/ 0 w 3"/>
                  <a:gd name="T9" fmla="*/ 1 h 3"/>
                  <a:gd name="T10" fmla="*/ 1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2 h 3"/>
                  <a:gd name="T24" fmla="*/ 1 w 3"/>
                  <a:gd name="T25" fmla="*/ 2 h 3"/>
                  <a:gd name="T26" fmla="*/ 3 w 3"/>
                  <a:gd name="T27" fmla="*/ 1 h 3"/>
                  <a:gd name="T28" fmla="*/ 3 w 3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2"/>
              <p:cNvSpPr/>
              <p:nvPr/>
            </p:nvSpPr>
            <p:spPr bwMode="auto">
              <a:xfrm>
                <a:off x="4463" y="1995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2 w 2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3"/>
              <p:cNvSpPr/>
              <p:nvPr/>
            </p:nvSpPr>
            <p:spPr bwMode="auto">
              <a:xfrm>
                <a:off x="6458" y="2031"/>
                <a:ext cx="27" cy="3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1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0 w 2"/>
                  <a:gd name="T19" fmla="*/ 0 h 2"/>
                  <a:gd name="T20" fmla="*/ 0 w 2"/>
                  <a:gd name="T21" fmla="*/ 0 h 2"/>
                  <a:gd name="T22" fmla="*/ 0 w 2"/>
                  <a:gd name="T23" fmla="*/ 0 h 2"/>
                  <a:gd name="T24" fmla="*/ 1 w 2"/>
                  <a:gd name="T25" fmla="*/ 1 h 2"/>
                  <a:gd name="T26" fmla="*/ 0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4"/>
              <p:cNvSpPr/>
              <p:nvPr/>
            </p:nvSpPr>
            <p:spPr bwMode="auto">
              <a:xfrm>
                <a:off x="5852" y="2066"/>
                <a:ext cx="27" cy="36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1 w 2"/>
                  <a:gd name="T15" fmla="*/ 1 h 2"/>
                  <a:gd name="T16" fmla="*/ 0 w 2"/>
                  <a:gd name="T17" fmla="*/ 0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15"/>
              <p:cNvSpPr/>
              <p:nvPr/>
            </p:nvSpPr>
            <p:spPr bwMode="auto">
              <a:xfrm>
                <a:off x="4692" y="1995"/>
                <a:ext cx="41" cy="18"/>
              </a:xfrm>
              <a:custGeom>
                <a:avLst/>
                <a:gdLst>
                  <a:gd name="T0" fmla="*/ 0 w 3"/>
                  <a:gd name="T1" fmla="*/ 1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2 w 3"/>
                  <a:gd name="T11" fmla="*/ 1 h 1"/>
                  <a:gd name="T12" fmla="*/ 2 w 3"/>
                  <a:gd name="T13" fmla="*/ 0 h 1"/>
                  <a:gd name="T14" fmla="*/ 1 w 3"/>
                  <a:gd name="T15" fmla="*/ 0 h 1"/>
                  <a:gd name="T16" fmla="*/ 0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16"/>
              <p:cNvSpPr/>
              <p:nvPr/>
            </p:nvSpPr>
            <p:spPr bwMode="auto">
              <a:xfrm>
                <a:off x="6337" y="2084"/>
                <a:ext cx="27" cy="18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17"/>
              <p:cNvSpPr/>
              <p:nvPr/>
            </p:nvSpPr>
            <p:spPr bwMode="auto">
              <a:xfrm>
                <a:off x="6552" y="2084"/>
                <a:ext cx="14" cy="3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18"/>
              <p:cNvSpPr/>
              <p:nvPr/>
            </p:nvSpPr>
            <p:spPr bwMode="auto">
              <a:xfrm>
                <a:off x="4881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0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19"/>
              <p:cNvSpPr/>
              <p:nvPr/>
            </p:nvSpPr>
            <p:spPr bwMode="auto">
              <a:xfrm>
                <a:off x="6242" y="2066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0"/>
              <p:cNvSpPr/>
              <p:nvPr/>
            </p:nvSpPr>
            <p:spPr bwMode="auto">
              <a:xfrm>
                <a:off x="4733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1"/>
              <p:cNvSpPr/>
              <p:nvPr/>
            </p:nvSpPr>
            <p:spPr bwMode="auto">
              <a:xfrm>
                <a:off x="6040" y="2084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2"/>
              <p:cNvSpPr/>
              <p:nvPr/>
            </p:nvSpPr>
            <p:spPr bwMode="auto">
              <a:xfrm>
                <a:off x="5083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3"/>
              <p:cNvSpPr/>
              <p:nvPr/>
            </p:nvSpPr>
            <p:spPr bwMode="auto">
              <a:xfrm>
                <a:off x="6458" y="2084"/>
                <a:ext cx="14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4"/>
              <p:cNvSpPr/>
              <p:nvPr/>
            </p:nvSpPr>
            <p:spPr bwMode="auto">
              <a:xfrm>
                <a:off x="6108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25"/>
              <p:cNvSpPr/>
              <p:nvPr/>
            </p:nvSpPr>
            <p:spPr bwMode="auto">
              <a:xfrm>
                <a:off x="4059" y="2102"/>
                <a:ext cx="13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26"/>
              <p:cNvSpPr/>
              <p:nvPr/>
            </p:nvSpPr>
            <p:spPr bwMode="auto">
              <a:xfrm>
                <a:off x="5312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27"/>
              <p:cNvSpPr/>
              <p:nvPr/>
            </p:nvSpPr>
            <p:spPr bwMode="auto">
              <a:xfrm>
                <a:off x="5259" y="2013"/>
                <a:ext cx="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28"/>
              <p:cNvSpPr/>
              <p:nvPr/>
            </p:nvSpPr>
            <p:spPr bwMode="auto">
              <a:xfrm>
                <a:off x="5649" y="2102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29"/>
              <p:cNvSpPr/>
              <p:nvPr/>
            </p:nvSpPr>
            <p:spPr bwMode="auto">
              <a:xfrm>
                <a:off x="5784" y="2066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0"/>
              <p:cNvSpPr/>
              <p:nvPr/>
            </p:nvSpPr>
            <p:spPr bwMode="auto">
              <a:xfrm>
                <a:off x="5515" y="2031"/>
                <a:ext cx="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Oval 131"/>
              <p:cNvSpPr>
                <a:spLocks noChangeArrowheads="1"/>
              </p:cNvSpPr>
              <p:nvPr/>
            </p:nvSpPr>
            <p:spPr bwMode="auto">
              <a:xfrm>
                <a:off x="5542" y="204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Oval 132"/>
              <p:cNvSpPr>
                <a:spLocks noChangeArrowheads="1"/>
              </p:cNvSpPr>
              <p:nvPr/>
            </p:nvSpPr>
            <p:spPr bwMode="auto">
              <a:xfrm>
                <a:off x="3183" y="2084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3"/>
              <p:cNvSpPr/>
              <p:nvPr/>
            </p:nvSpPr>
            <p:spPr bwMode="auto">
              <a:xfrm>
                <a:off x="5717" y="1995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4"/>
              <p:cNvSpPr/>
              <p:nvPr/>
            </p:nvSpPr>
            <p:spPr bwMode="auto">
              <a:xfrm>
                <a:off x="4207" y="2084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35"/>
              <p:cNvSpPr/>
              <p:nvPr/>
            </p:nvSpPr>
            <p:spPr bwMode="auto">
              <a:xfrm>
                <a:off x="6458" y="2066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36"/>
              <p:cNvSpPr/>
              <p:nvPr/>
            </p:nvSpPr>
            <p:spPr bwMode="auto">
              <a:xfrm>
                <a:off x="6485" y="2102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Oval 137"/>
              <p:cNvSpPr>
                <a:spLocks noChangeArrowheads="1"/>
              </p:cNvSpPr>
              <p:nvPr/>
            </p:nvSpPr>
            <p:spPr bwMode="auto">
              <a:xfrm>
                <a:off x="4881" y="2013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Oval 138"/>
              <p:cNvSpPr>
                <a:spLocks noChangeArrowheads="1"/>
              </p:cNvSpPr>
              <p:nvPr/>
            </p:nvSpPr>
            <p:spPr bwMode="auto">
              <a:xfrm>
                <a:off x="4558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39"/>
              <p:cNvSpPr/>
              <p:nvPr/>
            </p:nvSpPr>
            <p:spPr bwMode="auto">
              <a:xfrm>
                <a:off x="4382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0"/>
              <p:cNvSpPr/>
              <p:nvPr/>
            </p:nvSpPr>
            <p:spPr bwMode="auto">
              <a:xfrm>
                <a:off x="3331" y="2031"/>
                <a:ext cx="14" cy="1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1"/>
              <p:cNvSpPr/>
              <p:nvPr/>
            </p:nvSpPr>
            <p:spPr bwMode="auto">
              <a:xfrm>
                <a:off x="3129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2"/>
              <p:cNvSpPr/>
              <p:nvPr/>
            </p:nvSpPr>
            <p:spPr bwMode="auto">
              <a:xfrm>
                <a:off x="6593" y="2031"/>
                <a:ext cx="0" cy="17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Rectangle 143"/>
              <p:cNvSpPr>
                <a:spLocks noChangeArrowheads="1"/>
              </p:cNvSpPr>
              <p:nvPr/>
            </p:nvSpPr>
            <p:spPr bwMode="auto">
              <a:xfrm>
                <a:off x="6485" y="20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Oval 144"/>
              <p:cNvSpPr>
                <a:spLocks noChangeArrowheads="1"/>
              </p:cNvSpPr>
              <p:nvPr/>
            </p:nvSpPr>
            <p:spPr bwMode="auto">
              <a:xfrm>
                <a:off x="6472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Oval 145"/>
              <p:cNvSpPr>
                <a:spLocks noChangeArrowheads="1"/>
              </p:cNvSpPr>
              <p:nvPr/>
            </p:nvSpPr>
            <p:spPr bwMode="auto">
              <a:xfrm>
                <a:off x="643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46"/>
              <p:cNvSpPr/>
              <p:nvPr/>
            </p:nvSpPr>
            <p:spPr bwMode="auto">
              <a:xfrm>
                <a:off x="6189" y="2120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47"/>
              <p:cNvSpPr/>
              <p:nvPr/>
            </p:nvSpPr>
            <p:spPr bwMode="auto">
              <a:xfrm>
                <a:off x="6040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Oval 148"/>
              <p:cNvSpPr>
                <a:spLocks noChangeArrowheads="1"/>
              </p:cNvSpPr>
              <p:nvPr/>
            </p:nvSpPr>
            <p:spPr bwMode="auto">
              <a:xfrm>
                <a:off x="5784" y="21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Oval 149"/>
              <p:cNvSpPr>
                <a:spLocks noChangeArrowheads="1"/>
              </p:cNvSpPr>
              <p:nvPr/>
            </p:nvSpPr>
            <p:spPr bwMode="auto">
              <a:xfrm>
                <a:off x="5703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0"/>
              <p:cNvSpPr/>
              <p:nvPr/>
            </p:nvSpPr>
            <p:spPr bwMode="auto">
              <a:xfrm>
                <a:off x="5151" y="1995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Rectangle 151"/>
              <p:cNvSpPr>
                <a:spLocks noChangeArrowheads="1"/>
              </p:cNvSpPr>
              <p:nvPr/>
            </p:nvSpPr>
            <p:spPr bwMode="auto">
              <a:xfrm>
                <a:off x="5137" y="199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2"/>
              <p:cNvSpPr/>
              <p:nvPr/>
            </p:nvSpPr>
            <p:spPr bwMode="auto">
              <a:xfrm>
                <a:off x="5151" y="2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3"/>
              <p:cNvSpPr/>
              <p:nvPr/>
            </p:nvSpPr>
            <p:spPr bwMode="auto">
              <a:xfrm>
                <a:off x="3668" y="2048"/>
                <a:ext cx="14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Oval 154"/>
              <p:cNvSpPr>
                <a:spLocks noChangeArrowheads="1"/>
              </p:cNvSpPr>
              <p:nvPr/>
            </p:nvSpPr>
            <p:spPr bwMode="auto">
              <a:xfrm>
                <a:off x="364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55"/>
              <p:cNvSpPr/>
              <p:nvPr/>
            </p:nvSpPr>
            <p:spPr bwMode="auto">
              <a:xfrm>
                <a:off x="5312" y="1995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Oval 156"/>
              <p:cNvSpPr>
                <a:spLocks noChangeArrowheads="1"/>
              </p:cNvSpPr>
              <p:nvPr/>
            </p:nvSpPr>
            <p:spPr bwMode="auto">
              <a:xfrm>
                <a:off x="4167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57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58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59"/>
              <p:cNvSpPr/>
              <p:nvPr/>
            </p:nvSpPr>
            <p:spPr bwMode="auto">
              <a:xfrm>
                <a:off x="3223" y="2013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Rectangle 160"/>
              <p:cNvSpPr>
                <a:spLocks noChangeArrowheads="1"/>
              </p:cNvSpPr>
              <p:nvPr/>
            </p:nvSpPr>
            <p:spPr bwMode="auto">
              <a:xfrm>
                <a:off x="5744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Rectangle 161"/>
              <p:cNvSpPr>
                <a:spLocks noChangeArrowheads="1"/>
              </p:cNvSpPr>
              <p:nvPr/>
            </p:nvSpPr>
            <p:spPr bwMode="auto">
              <a:xfrm>
                <a:off x="5771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2"/>
              <p:cNvSpPr/>
              <p:nvPr/>
            </p:nvSpPr>
            <p:spPr bwMode="auto">
              <a:xfrm>
                <a:off x="5879" y="2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3"/>
              <p:cNvSpPr/>
              <p:nvPr/>
            </p:nvSpPr>
            <p:spPr bwMode="auto">
              <a:xfrm>
                <a:off x="6000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Rectangle 164"/>
              <p:cNvSpPr>
                <a:spLocks noChangeArrowheads="1"/>
              </p:cNvSpPr>
              <p:nvPr/>
            </p:nvSpPr>
            <p:spPr bwMode="auto">
              <a:xfrm>
                <a:off x="6148" y="2048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65"/>
              <p:cNvSpPr/>
              <p:nvPr/>
            </p:nvSpPr>
            <p:spPr bwMode="auto">
              <a:xfrm>
                <a:off x="633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66"/>
              <p:cNvSpPr/>
              <p:nvPr/>
            </p:nvSpPr>
            <p:spPr bwMode="auto">
              <a:xfrm>
                <a:off x="6391" y="2066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67"/>
              <p:cNvSpPr/>
              <p:nvPr/>
            </p:nvSpPr>
            <p:spPr bwMode="auto">
              <a:xfrm>
                <a:off x="6458" y="2048"/>
                <a:ext cx="14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68"/>
              <p:cNvSpPr/>
              <p:nvPr/>
            </p:nvSpPr>
            <p:spPr bwMode="auto">
              <a:xfrm>
                <a:off x="6458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Rectangle 169"/>
              <p:cNvSpPr>
                <a:spLocks noChangeArrowheads="1"/>
              </p:cNvSpPr>
              <p:nvPr/>
            </p:nvSpPr>
            <p:spPr bwMode="auto">
              <a:xfrm>
                <a:off x="6472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0"/>
              <p:cNvSpPr/>
              <p:nvPr/>
            </p:nvSpPr>
            <p:spPr bwMode="auto">
              <a:xfrm>
                <a:off x="6566" y="2031"/>
                <a:ext cx="0" cy="1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1"/>
              <p:cNvSpPr/>
              <p:nvPr/>
            </p:nvSpPr>
            <p:spPr bwMode="auto">
              <a:xfrm>
                <a:off x="3965" y="2102"/>
                <a:ext cx="13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2"/>
              <p:cNvSpPr/>
              <p:nvPr/>
            </p:nvSpPr>
            <p:spPr bwMode="auto">
              <a:xfrm>
                <a:off x="4800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3"/>
              <p:cNvSpPr/>
              <p:nvPr/>
            </p:nvSpPr>
            <p:spPr bwMode="auto">
              <a:xfrm>
                <a:off x="2226" y="2048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4"/>
              <p:cNvSpPr/>
              <p:nvPr/>
            </p:nvSpPr>
            <p:spPr bwMode="auto">
              <a:xfrm>
                <a:off x="4854" y="2031"/>
                <a:ext cx="0" cy="1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75"/>
              <p:cNvSpPr/>
              <p:nvPr/>
            </p:nvSpPr>
            <p:spPr bwMode="auto">
              <a:xfrm>
                <a:off x="5056" y="1995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3" name="文本框 7"/>
            <p:cNvSpPr txBox="1">
              <a:spLocks noChangeArrowheads="1"/>
            </p:cNvSpPr>
            <p:nvPr/>
          </p:nvSpPr>
          <p:spPr bwMode="auto">
            <a:xfrm>
              <a:off x="1395801" y="4832218"/>
              <a:ext cx="27569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请添加你的文本请添加你的文本</a:t>
              </a: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文本</a:t>
              </a: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文本</a:t>
              </a:r>
              <a:endParaRPr lang="zh-CN" altLang="en-US" sz="2000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</p:grpSp>
      <p:grpSp>
        <p:nvGrpSpPr>
          <p:cNvPr id="402" name="组合 401"/>
          <p:cNvGrpSpPr/>
          <p:nvPr/>
        </p:nvGrpSpPr>
        <p:grpSpPr>
          <a:xfrm>
            <a:off x="8051140" y="4172039"/>
            <a:ext cx="2856927" cy="1656833"/>
            <a:chOff x="8051140" y="4172039"/>
            <a:chExt cx="2856927" cy="1656833"/>
          </a:xfrm>
        </p:grpSpPr>
        <p:sp>
          <p:nvSpPr>
            <p:cNvPr id="158" name="文本框 322"/>
            <p:cNvSpPr txBox="1"/>
            <p:nvPr/>
          </p:nvSpPr>
          <p:spPr>
            <a:xfrm>
              <a:off x="8103308" y="4172039"/>
              <a:ext cx="2804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EFA5EC"/>
                  </a:solidFill>
                  <a:latin typeface="微软雅黑" pitchFamily="34" charset="-122"/>
                  <a:ea typeface="微软雅黑" pitchFamily="34" charset="-122"/>
                </a:rPr>
                <a:t>添加小标题</a:t>
              </a:r>
              <a:endParaRPr lang="zh-CN" altLang="en-US" sz="2000" b="1" spc="300" dirty="0">
                <a:solidFill>
                  <a:srgbClr val="EFA5E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59" name="Group 103"/>
            <p:cNvGrpSpPr>
              <a:grpSpLocks noChangeAspect="1"/>
            </p:cNvGrpSpPr>
            <p:nvPr/>
          </p:nvGrpSpPr>
          <p:grpSpPr bwMode="auto">
            <a:xfrm flipV="1">
              <a:off x="8194825" y="4554613"/>
              <a:ext cx="2389685" cy="58921"/>
              <a:chOff x="1579" y="1995"/>
              <a:chExt cx="5014" cy="143"/>
            </a:xfrm>
            <a:solidFill>
              <a:schemeClr val="bg1"/>
            </a:solidFill>
          </p:grpSpPr>
          <p:sp>
            <p:nvSpPr>
              <p:cNvPr id="160" name="Freeform 104"/>
              <p:cNvSpPr>
                <a:spLocks noEditPoints="1"/>
              </p:cNvSpPr>
              <p:nvPr/>
            </p:nvSpPr>
            <p:spPr bwMode="auto">
              <a:xfrm>
                <a:off x="1579" y="1995"/>
                <a:ext cx="2938" cy="143"/>
              </a:xfrm>
              <a:custGeom>
                <a:avLst/>
                <a:gdLst>
                  <a:gd name="T0" fmla="*/ 126 w 218"/>
                  <a:gd name="T1" fmla="*/ 3 h 8"/>
                  <a:gd name="T2" fmla="*/ 132 w 218"/>
                  <a:gd name="T3" fmla="*/ 1 h 8"/>
                  <a:gd name="T4" fmla="*/ 139 w 218"/>
                  <a:gd name="T5" fmla="*/ 2 h 8"/>
                  <a:gd name="T6" fmla="*/ 139 w 218"/>
                  <a:gd name="T7" fmla="*/ 6 h 8"/>
                  <a:gd name="T8" fmla="*/ 149 w 218"/>
                  <a:gd name="T9" fmla="*/ 1 h 8"/>
                  <a:gd name="T10" fmla="*/ 155 w 218"/>
                  <a:gd name="T11" fmla="*/ 4 h 8"/>
                  <a:gd name="T12" fmla="*/ 155 w 218"/>
                  <a:gd name="T13" fmla="*/ 1 h 8"/>
                  <a:gd name="T14" fmla="*/ 161 w 218"/>
                  <a:gd name="T15" fmla="*/ 2 h 8"/>
                  <a:gd name="T16" fmla="*/ 174 w 218"/>
                  <a:gd name="T17" fmla="*/ 1 h 8"/>
                  <a:gd name="T18" fmla="*/ 178 w 218"/>
                  <a:gd name="T19" fmla="*/ 4 h 8"/>
                  <a:gd name="T20" fmla="*/ 187 w 218"/>
                  <a:gd name="T21" fmla="*/ 2 h 8"/>
                  <a:gd name="T22" fmla="*/ 199 w 218"/>
                  <a:gd name="T23" fmla="*/ 1 h 8"/>
                  <a:gd name="T24" fmla="*/ 208 w 218"/>
                  <a:gd name="T25" fmla="*/ 1 h 8"/>
                  <a:gd name="T26" fmla="*/ 209 w 218"/>
                  <a:gd name="T27" fmla="*/ 1 h 8"/>
                  <a:gd name="T28" fmla="*/ 218 w 218"/>
                  <a:gd name="T29" fmla="*/ 4 h 8"/>
                  <a:gd name="T30" fmla="*/ 207 w 218"/>
                  <a:gd name="T31" fmla="*/ 4 h 8"/>
                  <a:gd name="T32" fmla="*/ 200 w 218"/>
                  <a:gd name="T33" fmla="*/ 6 h 8"/>
                  <a:gd name="T34" fmla="*/ 191 w 218"/>
                  <a:gd name="T35" fmla="*/ 5 h 8"/>
                  <a:gd name="T36" fmla="*/ 185 w 218"/>
                  <a:gd name="T37" fmla="*/ 4 h 8"/>
                  <a:gd name="T38" fmla="*/ 182 w 218"/>
                  <a:gd name="T39" fmla="*/ 7 h 8"/>
                  <a:gd name="T40" fmla="*/ 169 w 218"/>
                  <a:gd name="T41" fmla="*/ 6 h 8"/>
                  <a:gd name="T42" fmla="*/ 163 w 218"/>
                  <a:gd name="T43" fmla="*/ 5 h 8"/>
                  <a:gd name="T44" fmla="*/ 146 w 218"/>
                  <a:gd name="T45" fmla="*/ 7 h 8"/>
                  <a:gd name="T46" fmla="*/ 132 w 218"/>
                  <a:gd name="T47" fmla="*/ 6 h 8"/>
                  <a:gd name="T48" fmla="*/ 121 w 218"/>
                  <a:gd name="T49" fmla="*/ 6 h 8"/>
                  <a:gd name="T50" fmla="*/ 114 w 218"/>
                  <a:gd name="T51" fmla="*/ 5 h 8"/>
                  <a:gd name="T52" fmla="*/ 100 w 218"/>
                  <a:gd name="T53" fmla="*/ 7 h 8"/>
                  <a:gd name="T54" fmla="*/ 89 w 218"/>
                  <a:gd name="T55" fmla="*/ 7 h 8"/>
                  <a:gd name="T56" fmla="*/ 63 w 218"/>
                  <a:gd name="T57" fmla="*/ 7 h 8"/>
                  <a:gd name="T58" fmla="*/ 33 w 218"/>
                  <a:gd name="T59" fmla="*/ 7 h 8"/>
                  <a:gd name="T60" fmla="*/ 0 w 218"/>
                  <a:gd name="T61" fmla="*/ 5 h 8"/>
                  <a:gd name="T62" fmla="*/ 24 w 218"/>
                  <a:gd name="T63" fmla="*/ 3 h 8"/>
                  <a:gd name="T64" fmla="*/ 44 w 218"/>
                  <a:gd name="T65" fmla="*/ 2 h 8"/>
                  <a:gd name="T66" fmla="*/ 54 w 218"/>
                  <a:gd name="T67" fmla="*/ 4 h 8"/>
                  <a:gd name="T68" fmla="*/ 64 w 218"/>
                  <a:gd name="T69" fmla="*/ 3 h 8"/>
                  <a:gd name="T70" fmla="*/ 70 w 218"/>
                  <a:gd name="T71" fmla="*/ 3 h 8"/>
                  <a:gd name="T72" fmla="*/ 85 w 218"/>
                  <a:gd name="T73" fmla="*/ 2 h 8"/>
                  <a:gd name="T74" fmla="*/ 94 w 218"/>
                  <a:gd name="T75" fmla="*/ 2 h 8"/>
                  <a:gd name="T76" fmla="*/ 102 w 218"/>
                  <a:gd name="T77" fmla="*/ 3 h 8"/>
                  <a:gd name="T78" fmla="*/ 175 w 218"/>
                  <a:gd name="T79" fmla="*/ 6 h 8"/>
                  <a:gd name="T80" fmla="*/ 187 w 218"/>
                  <a:gd name="T81" fmla="*/ 2 h 8"/>
                  <a:gd name="T82" fmla="*/ 187 w 218"/>
                  <a:gd name="T83" fmla="*/ 4 h 8"/>
                  <a:gd name="T84" fmla="*/ 75 w 218"/>
                  <a:gd name="T85" fmla="*/ 4 h 8"/>
                  <a:gd name="T86" fmla="*/ 172 w 218"/>
                  <a:gd name="T87" fmla="*/ 3 h 8"/>
                  <a:gd name="T88" fmla="*/ 182 w 218"/>
                  <a:gd name="T89" fmla="*/ 4 h 8"/>
                  <a:gd name="T90" fmla="*/ 34 w 218"/>
                  <a:gd name="T91" fmla="*/ 4 h 8"/>
                  <a:gd name="T92" fmla="*/ 207 w 218"/>
                  <a:gd name="T93" fmla="*/ 4 h 8"/>
                  <a:gd name="T94" fmla="*/ 212 w 218"/>
                  <a:gd name="T95" fmla="*/ 3 h 8"/>
                  <a:gd name="T96" fmla="*/ 114 w 218"/>
                  <a:gd name="T97" fmla="*/ 4 h 8"/>
                  <a:gd name="T98" fmla="*/ 159 w 218"/>
                  <a:gd name="T99" fmla="*/ 5 h 8"/>
                  <a:gd name="T100" fmla="*/ 45 w 218"/>
                  <a:gd name="T101" fmla="*/ 5 h 8"/>
                  <a:gd name="T102" fmla="*/ 197 w 218"/>
                  <a:gd name="T103" fmla="*/ 1 h 8"/>
                  <a:gd name="T104" fmla="*/ 125 w 218"/>
                  <a:gd name="T105" fmla="*/ 6 h 8"/>
                  <a:gd name="T106" fmla="*/ 155 w 218"/>
                  <a:gd name="T107" fmla="*/ 3 h 8"/>
                  <a:gd name="T108" fmla="*/ 38 w 218"/>
                  <a:gd name="T109" fmla="*/ 4 h 8"/>
                  <a:gd name="T110" fmla="*/ 205 w 218"/>
                  <a:gd name="T111" fmla="*/ 4 h 8"/>
                  <a:gd name="T112" fmla="*/ 171 w 218"/>
                  <a:gd name="T113" fmla="*/ 3 h 8"/>
                  <a:gd name="T114" fmla="*/ 148 w 218"/>
                  <a:gd name="T115" fmla="*/ 4 h 8"/>
                  <a:gd name="T116" fmla="*/ 125 w 218"/>
                  <a:gd name="T117" fmla="*/ 3 h 8"/>
                  <a:gd name="T118" fmla="*/ 91 w 218"/>
                  <a:gd name="T119" fmla="*/ 5 h 8"/>
                  <a:gd name="T120" fmla="*/ 212 w 218"/>
                  <a:gd name="T121" fmla="*/ 4 h 8"/>
                  <a:gd name="T122" fmla="*/ 93 w 218"/>
                  <a:gd name="T123" fmla="*/ 2 h 8"/>
                  <a:gd name="T124" fmla="*/ 55 w 218"/>
                  <a:gd name="T1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8" h="8">
                    <a:moveTo>
                      <a:pt x="122" y="2"/>
                    </a:moveTo>
                    <a:cubicBezTo>
                      <a:pt x="122" y="2"/>
                      <a:pt x="122" y="2"/>
                      <a:pt x="122" y="2"/>
                    </a:cubicBezTo>
                    <a:cubicBezTo>
                      <a:pt x="122" y="2"/>
                      <a:pt x="122" y="3"/>
                      <a:pt x="122" y="3"/>
                    </a:cubicBezTo>
                    <a:cubicBezTo>
                      <a:pt x="122" y="3"/>
                      <a:pt x="121" y="2"/>
                      <a:pt x="121" y="2"/>
                    </a:cubicBezTo>
                    <a:cubicBezTo>
                      <a:pt x="121" y="2"/>
                      <a:pt x="121" y="2"/>
                      <a:pt x="120" y="3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1" y="3"/>
                      <a:pt x="121" y="3"/>
                      <a:pt x="122" y="3"/>
                    </a:cubicBezTo>
                    <a:cubicBezTo>
                      <a:pt x="122" y="4"/>
                      <a:pt x="122" y="3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4" y="2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4" y="2"/>
                      <a:pt x="124" y="3"/>
                      <a:pt x="124" y="2"/>
                    </a:cubicBezTo>
                    <a:cubicBezTo>
                      <a:pt x="125" y="2"/>
                      <a:pt x="125" y="2"/>
                      <a:pt x="126" y="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2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7" y="3"/>
                    </a:cubicBezTo>
                    <a:cubicBezTo>
                      <a:pt x="127" y="3"/>
                      <a:pt x="127" y="2"/>
                      <a:pt x="127" y="2"/>
                    </a:cubicBezTo>
                    <a:cubicBezTo>
                      <a:pt x="128" y="1"/>
                      <a:pt x="128" y="1"/>
                      <a:pt x="129" y="1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2"/>
                      <a:pt x="130" y="2"/>
                      <a:pt x="130" y="3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9" y="2"/>
                      <a:pt x="129" y="3"/>
                      <a:pt x="129" y="3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0" y="3"/>
                      <a:pt x="130" y="2"/>
                      <a:pt x="130" y="2"/>
                    </a:cubicBezTo>
                    <a:cubicBezTo>
                      <a:pt x="130" y="2"/>
                      <a:pt x="129" y="3"/>
                      <a:pt x="130" y="3"/>
                    </a:cubicBezTo>
                    <a:cubicBezTo>
                      <a:pt x="130" y="3"/>
                      <a:pt x="131" y="4"/>
                      <a:pt x="131" y="3"/>
                    </a:cubicBezTo>
                    <a:cubicBezTo>
                      <a:pt x="131" y="3"/>
                      <a:pt x="132" y="3"/>
                      <a:pt x="132" y="2"/>
                    </a:cubicBezTo>
                    <a:cubicBezTo>
                      <a:pt x="132" y="2"/>
                      <a:pt x="132" y="2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2"/>
                      <a:pt x="132" y="2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2" y="4"/>
                      <a:pt x="132" y="4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4" y="4"/>
                      <a:pt x="134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4"/>
                      <a:pt x="134" y="5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3" y="3"/>
                      <a:pt x="133" y="3"/>
                    </a:cubicBezTo>
                    <a:cubicBezTo>
                      <a:pt x="133" y="3"/>
                      <a:pt x="133" y="3"/>
                      <a:pt x="132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3" y="3"/>
                      <a:pt x="133" y="2"/>
                      <a:pt x="134" y="2"/>
                    </a:cubicBezTo>
                    <a:cubicBezTo>
                      <a:pt x="134" y="2"/>
                      <a:pt x="133" y="1"/>
                      <a:pt x="133" y="1"/>
                    </a:cubicBezTo>
                    <a:cubicBezTo>
                      <a:pt x="134" y="1"/>
                      <a:pt x="134" y="1"/>
                      <a:pt x="134" y="1"/>
                    </a:cubicBezTo>
                    <a:cubicBezTo>
                      <a:pt x="134" y="1"/>
                      <a:pt x="135" y="1"/>
                      <a:pt x="135" y="1"/>
                    </a:cubicBezTo>
                    <a:cubicBezTo>
                      <a:pt x="135" y="1"/>
                      <a:pt x="136" y="1"/>
                      <a:pt x="136" y="1"/>
                    </a:cubicBezTo>
                    <a:cubicBezTo>
                      <a:pt x="137" y="1"/>
                      <a:pt x="138" y="1"/>
                      <a:pt x="139" y="2"/>
                    </a:cubicBezTo>
                    <a:cubicBezTo>
                      <a:pt x="139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1" y="1"/>
                      <a:pt x="142" y="1"/>
                      <a:pt x="143" y="1"/>
                    </a:cubicBezTo>
                    <a:cubicBezTo>
                      <a:pt x="143" y="1"/>
                      <a:pt x="143" y="1"/>
                      <a:pt x="143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2" y="1"/>
                      <a:pt x="141" y="1"/>
                      <a:pt x="141" y="1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3"/>
                      <a:pt x="141" y="3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3"/>
                      <a:pt x="140" y="3"/>
                    </a:cubicBezTo>
                    <a:cubicBezTo>
                      <a:pt x="139" y="3"/>
                      <a:pt x="139" y="4"/>
                      <a:pt x="139" y="5"/>
                    </a:cubicBezTo>
                    <a:cubicBezTo>
                      <a:pt x="139" y="5"/>
                      <a:pt x="139" y="5"/>
                      <a:pt x="139" y="6"/>
                    </a:cubicBezTo>
                    <a:cubicBezTo>
                      <a:pt x="139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5"/>
                      <a:pt x="140" y="5"/>
                      <a:pt x="140" y="4"/>
                    </a:cubicBezTo>
                    <a:cubicBezTo>
                      <a:pt x="140" y="4"/>
                      <a:pt x="141" y="4"/>
                      <a:pt x="141" y="4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3"/>
                    </a:cubicBezTo>
                    <a:cubicBezTo>
                      <a:pt x="143" y="3"/>
                      <a:pt x="143" y="3"/>
                      <a:pt x="143" y="3"/>
                    </a:cubicBezTo>
                    <a:cubicBezTo>
                      <a:pt x="144" y="3"/>
                      <a:pt x="144" y="3"/>
                      <a:pt x="144" y="3"/>
                    </a:cubicBezTo>
                    <a:cubicBezTo>
                      <a:pt x="144" y="2"/>
                      <a:pt x="144" y="2"/>
                      <a:pt x="145" y="2"/>
                    </a:cubicBezTo>
                    <a:cubicBezTo>
                      <a:pt x="145" y="2"/>
                      <a:pt x="145" y="2"/>
                      <a:pt x="145" y="1"/>
                    </a:cubicBezTo>
                    <a:cubicBezTo>
                      <a:pt x="145" y="1"/>
                      <a:pt x="145" y="1"/>
                      <a:pt x="146" y="1"/>
                    </a:cubicBezTo>
                    <a:cubicBezTo>
                      <a:pt x="146" y="1"/>
                      <a:pt x="147" y="1"/>
                      <a:pt x="147" y="1"/>
                    </a:cubicBezTo>
                    <a:cubicBezTo>
                      <a:pt x="148" y="1"/>
                      <a:pt x="148" y="1"/>
                      <a:pt x="149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50" y="2"/>
                      <a:pt x="151" y="2"/>
                      <a:pt x="151" y="2"/>
                    </a:cubicBezTo>
                    <a:cubicBezTo>
                      <a:pt x="151" y="2"/>
                      <a:pt x="152" y="2"/>
                      <a:pt x="152" y="2"/>
                    </a:cubicBezTo>
                    <a:cubicBezTo>
                      <a:pt x="152" y="1"/>
                      <a:pt x="151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2"/>
                      <a:pt x="152" y="2"/>
                      <a:pt x="153" y="2"/>
                    </a:cubicBezTo>
                    <a:cubicBezTo>
                      <a:pt x="153" y="2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4" y="1"/>
                      <a:pt x="154" y="1"/>
                    </a:cubicBezTo>
                    <a:cubicBezTo>
                      <a:pt x="154" y="1"/>
                      <a:pt x="154" y="2"/>
                      <a:pt x="154" y="2"/>
                    </a:cubicBezTo>
                    <a:cubicBezTo>
                      <a:pt x="154" y="2"/>
                      <a:pt x="154" y="2"/>
                      <a:pt x="155" y="2"/>
                    </a:cubicBezTo>
                    <a:cubicBezTo>
                      <a:pt x="155" y="3"/>
                      <a:pt x="155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56" y="4"/>
                      <a:pt x="157" y="4"/>
                      <a:pt x="157" y="4"/>
                    </a:cubicBezTo>
                    <a:cubicBezTo>
                      <a:pt x="157" y="4"/>
                      <a:pt x="157" y="4"/>
                      <a:pt x="158" y="4"/>
                    </a:cubicBezTo>
                    <a:cubicBezTo>
                      <a:pt x="158" y="4"/>
                      <a:pt x="158" y="3"/>
                      <a:pt x="158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8" y="3"/>
                      <a:pt x="157" y="3"/>
                      <a:pt x="157" y="3"/>
                    </a:cubicBezTo>
                    <a:cubicBezTo>
                      <a:pt x="157" y="2"/>
                      <a:pt x="157" y="2"/>
                      <a:pt x="156" y="2"/>
                    </a:cubicBezTo>
                    <a:cubicBezTo>
                      <a:pt x="156" y="2"/>
                      <a:pt x="156" y="2"/>
                      <a:pt x="156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5" y="2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55" y="2"/>
                      <a:pt x="155" y="2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6" y="1"/>
                      <a:pt x="156" y="1"/>
                      <a:pt x="156" y="2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6" y="1"/>
                      <a:pt x="157" y="1"/>
                      <a:pt x="157" y="1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1"/>
                      <a:pt x="159" y="1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3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3"/>
                      <a:pt x="160" y="4"/>
                      <a:pt x="160" y="4"/>
                    </a:cubicBezTo>
                    <a:cubicBezTo>
                      <a:pt x="160" y="4"/>
                      <a:pt x="161" y="4"/>
                      <a:pt x="161" y="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1" y="3"/>
                      <a:pt x="160" y="3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2" y="2"/>
                      <a:pt x="162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64" y="1"/>
                      <a:pt x="164" y="2"/>
                      <a:pt x="164" y="2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64" y="2"/>
                      <a:pt x="165" y="2"/>
                      <a:pt x="165" y="1"/>
                    </a:cubicBezTo>
                    <a:cubicBezTo>
                      <a:pt x="165" y="1"/>
                      <a:pt x="165" y="1"/>
                      <a:pt x="166" y="1"/>
                    </a:cubicBezTo>
                    <a:cubicBezTo>
                      <a:pt x="166" y="1"/>
                      <a:pt x="167" y="1"/>
                      <a:pt x="167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8" y="1"/>
                      <a:pt x="169" y="1"/>
                      <a:pt x="169" y="0"/>
                    </a:cubicBezTo>
                    <a:cubicBezTo>
                      <a:pt x="169" y="0"/>
                      <a:pt x="170" y="1"/>
                      <a:pt x="170" y="1"/>
                    </a:cubicBezTo>
                    <a:cubicBezTo>
                      <a:pt x="170" y="1"/>
                      <a:pt x="171" y="1"/>
                      <a:pt x="171" y="0"/>
                    </a:cubicBezTo>
                    <a:cubicBezTo>
                      <a:pt x="171" y="1"/>
                      <a:pt x="171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3" y="1"/>
                      <a:pt x="173" y="1"/>
                      <a:pt x="173" y="0"/>
                    </a:cubicBezTo>
                    <a:cubicBezTo>
                      <a:pt x="173" y="1"/>
                      <a:pt x="173" y="1"/>
                      <a:pt x="174" y="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74" y="1"/>
                      <a:pt x="174" y="2"/>
                      <a:pt x="174" y="2"/>
                    </a:cubicBezTo>
                    <a:cubicBezTo>
                      <a:pt x="174" y="2"/>
                      <a:pt x="175" y="2"/>
                      <a:pt x="175" y="2"/>
                    </a:cubicBezTo>
                    <a:cubicBezTo>
                      <a:pt x="175" y="2"/>
                      <a:pt x="176" y="2"/>
                      <a:pt x="175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7" y="0"/>
                      <a:pt x="178" y="0"/>
                      <a:pt x="179" y="1"/>
                    </a:cubicBezTo>
                    <a:cubicBezTo>
                      <a:pt x="179" y="1"/>
                      <a:pt x="179" y="1"/>
                      <a:pt x="179" y="2"/>
                    </a:cubicBezTo>
                    <a:cubicBezTo>
                      <a:pt x="179" y="2"/>
                      <a:pt x="179" y="2"/>
                      <a:pt x="178" y="2"/>
                    </a:cubicBezTo>
                    <a:cubicBezTo>
                      <a:pt x="178" y="2"/>
                      <a:pt x="177" y="2"/>
                      <a:pt x="177" y="1"/>
                    </a:cubicBezTo>
                    <a:cubicBezTo>
                      <a:pt x="177" y="1"/>
                      <a:pt x="176" y="1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7" y="3"/>
                      <a:pt x="177" y="3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77" y="4"/>
                      <a:pt x="177" y="4"/>
                      <a:pt x="178" y="4"/>
                    </a:cubicBezTo>
                    <a:cubicBezTo>
                      <a:pt x="178" y="4"/>
                      <a:pt x="178" y="4"/>
                      <a:pt x="178" y="4"/>
                    </a:cubicBezTo>
                    <a:cubicBezTo>
                      <a:pt x="178" y="4"/>
                      <a:pt x="179" y="4"/>
                      <a:pt x="179" y="4"/>
                    </a:cubicBezTo>
                    <a:cubicBezTo>
                      <a:pt x="179" y="4"/>
                      <a:pt x="179" y="3"/>
                      <a:pt x="179" y="3"/>
                    </a:cubicBezTo>
                    <a:cubicBezTo>
                      <a:pt x="179" y="3"/>
                      <a:pt x="179" y="2"/>
                      <a:pt x="179" y="2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0" y="1"/>
                      <a:pt x="180" y="1"/>
                    </a:cubicBezTo>
                    <a:cubicBezTo>
                      <a:pt x="180" y="1"/>
                      <a:pt x="180" y="1"/>
                      <a:pt x="179" y="1"/>
                    </a:cubicBezTo>
                    <a:cubicBezTo>
                      <a:pt x="179" y="1"/>
                      <a:pt x="180" y="0"/>
                      <a:pt x="180" y="0"/>
                    </a:cubicBezTo>
                    <a:cubicBezTo>
                      <a:pt x="180" y="0"/>
                      <a:pt x="181" y="1"/>
                      <a:pt x="181" y="1"/>
                    </a:cubicBezTo>
                    <a:cubicBezTo>
                      <a:pt x="181" y="1"/>
                      <a:pt x="182" y="0"/>
                      <a:pt x="182" y="0"/>
                    </a:cubicBezTo>
                    <a:cubicBezTo>
                      <a:pt x="182" y="0"/>
                      <a:pt x="183" y="0"/>
                      <a:pt x="183" y="0"/>
                    </a:cubicBezTo>
                    <a:cubicBezTo>
                      <a:pt x="183" y="1"/>
                      <a:pt x="184" y="1"/>
                      <a:pt x="184" y="0"/>
                    </a:cubicBezTo>
                    <a:cubicBezTo>
                      <a:pt x="185" y="0"/>
                      <a:pt x="185" y="0"/>
                      <a:pt x="186" y="1"/>
                    </a:cubicBezTo>
                    <a:cubicBezTo>
                      <a:pt x="186" y="1"/>
                      <a:pt x="186" y="1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1"/>
                      <a:pt x="188" y="1"/>
                      <a:pt x="188" y="1"/>
                    </a:cubicBezTo>
                    <a:cubicBezTo>
                      <a:pt x="189" y="1"/>
                      <a:pt x="190" y="1"/>
                      <a:pt x="191" y="1"/>
                    </a:cubicBezTo>
                    <a:cubicBezTo>
                      <a:pt x="191" y="1"/>
                      <a:pt x="191" y="1"/>
                      <a:pt x="192" y="2"/>
                    </a:cubicBezTo>
                    <a:cubicBezTo>
                      <a:pt x="192" y="2"/>
                      <a:pt x="192" y="2"/>
                      <a:pt x="192" y="2"/>
                    </a:cubicBezTo>
                    <a:cubicBezTo>
                      <a:pt x="193" y="2"/>
                      <a:pt x="193" y="2"/>
                      <a:pt x="193" y="2"/>
                    </a:cubicBezTo>
                    <a:cubicBezTo>
                      <a:pt x="193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3" y="0"/>
                      <a:pt x="193" y="1"/>
                      <a:pt x="193" y="0"/>
                    </a:cubicBezTo>
                    <a:cubicBezTo>
                      <a:pt x="194" y="0"/>
                      <a:pt x="194" y="0"/>
                      <a:pt x="195" y="0"/>
                    </a:cubicBezTo>
                    <a:cubicBezTo>
                      <a:pt x="195" y="0"/>
                      <a:pt x="195" y="1"/>
                      <a:pt x="195" y="1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5" y="1"/>
                      <a:pt x="196" y="1"/>
                      <a:pt x="196" y="1"/>
                    </a:cubicBezTo>
                    <a:cubicBezTo>
                      <a:pt x="196" y="1"/>
                      <a:pt x="197" y="1"/>
                      <a:pt x="197" y="1"/>
                    </a:cubicBezTo>
                    <a:cubicBezTo>
                      <a:pt x="198" y="1"/>
                      <a:pt x="198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0"/>
                      <a:pt x="199" y="0"/>
                    </a:cubicBezTo>
                    <a:cubicBezTo>
                      <a:pt x="200" y="1"/>
                      <a:pt x="200" y="0"/>
                      <a:pt x="201" y="0"/>
                    </a:cubicBezTo>
                    <a:cubicBezTo>
                      <a:pt x="201" y="1"/>
                      <a:pt x="201" y="1"/>
                      <a:pt x="201" y="2"/>
                    </a:cubicBezTo>
                    <a:cubicBezTo>
                      <a:pt x="201" y="2"/>
                      <a:pt x="201" y="2"/>
                      <a:pt x="201" y="2"/>
                    </a:cubicBezTo>
                    <a:cubicBezTo>
                      <a:pt x="202" y="2"/>
                      <a:pt x="202" y="2"/>
                      <a:pt x="203" y="2"/>
                    </a:cubicBezTo>
                    <a:cubicBezTo>
                      <a:pt x="203" y="2"/>
                      <a:pt x="202" y="2"/>
                      <a:pt x="202" y="2"/>
                    </a:cubicBezTo>
                    <a:cubicBezTo>
                      <a:pt x="202" y="1"/>
                      <a:pt x="202" y="1"/>
                      <a:pt x="202" y="0"/>
                    </a:cubicBezTo>
                    <a:cubicBezTo>
                      <a:pt x="202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3" y="1"/>
                      <a:pt x="203" y="1"/>
                      <a:pt x="204" y="1"/>
                    </a:cubicBezTo>
                    <a:cubicBezTo>
                      <a:pt x="204" y="1"/>
                      <a:pt x="204" y="0"/>
                      <a:pt x="204" y="0"/>
                    </a:cubicBezTo>
                    <a:cubicBezTo>
                      <a:pt x="205" y="1"/>
                      <a:pt x="205" y="1"/>
                      <a:pt x="205" y="1"/>
                    </a:cubicBezTo>
                    <a:cubicBezTo>
                      <a:pt x="205" y="1"/>
                      <a:pt x="206" y="1"/>
                      <a:pt x="20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7" y="0"/>
                      <a:pt x="207" y="0"/>
                      <a:pt x="208" y="0"/>
                    </a:cubicBezTo>
                    <a:cubicBezTo>
                      <a:pt x="208" y="0"/>
                      <a:pt x="208" y="0"/>
                      <a:pt x="208" y="1"/>
                    </a:cubicBezTo>
                    <a:cubicBezTo>
                      <a:pt x="208" y="1"/>
                      <a:pt x="209" y="2"/>
                      <a:pt x="209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9" y="2"/>
                      <a:pt x="209" y="2"/>
                    </a:cubicBezTo>
                    <a:cubicBezTo>
                      <a:pt x="209" y="2"/>
                      <a:pt x="209" y="3"/>
                      <a:pt x="209" y="3"/>
                    </a:cubicBezTo>
                    <a:cubicBezTo>
                      <a:pt x="209" y="3"/>
                      <a:pt x="209" y="3"/>
                      <a:pt x="209" y="3"/>
                    </a:cubicBezTo>
                    <a:cubicBezTo>
                      <a:pt x="210" y="3"/>
                      <a:pt x="210" y="3"/>
                      <a:pt x="210" y="2"/>
                    </a:cubicBezTo>
                    <a:cubicBezTo>
                      <a:pt x="210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1"/>
                      <a:pt x="211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10" y="0"/>
                      <a:pt x="210" y="0"/>
                    </a:cubicBezTo>
                    <a:cubicBezTo>
                      <a:pt x="211" y="0"/>
                      <a:pt x="211" y="0"/>
                      <a:pt x="212" y="0"/>
                    </a:cubicBezTo>
                    <a:cubicBezTo>
                      <a:pt x="212" y="0"/>
                      <a:pt x="213" y="0"/>
                      <a:pt x="213" y="0"/>
                    </a:cubicBezTo>
                    <a:cubicBezTo>
                      <a:pt x="213" y="0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2" y="1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2" y="2"/>
                      <a:pt x="212" y="2"/>
                      <a:pt x="213" y="2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2"/>
                      <a:pt x="213" y="2"/>
                      <a:pt x="214" y="2"/>
                    </a:cubicBezTo>
                    <a:cubicBezTo>
                      <a:pt x="214" y="3"/>
                      <a:pt x="214" y="3"/>
                      <a:pt x="214" y="3"/>
                    </a:cubicBezTo>
                    <a:cubicBezTo>
                      <a:pt x="215" y="3"/>
                      <a:pt x="215" y="3"/>
                      <a:pt x="216" y="3"/>
                    </a:cubicBezTo>
                    <a:cubicBezTo>
                      <a:pt x="216" y="3"/>
                      <a:pt x="216" y="3"/>
                      <a:pt x="216" y="3"/>
                    </a:cubicBezTo>
                    <a:cubicBezTo>
                      <a:pt x="216" y="3"/>
                      <a:pt x="217" y="3"/>
                      <a:pt x="217" y="3"/>
                    </a:cubicBezTo>
                    <a:cubicBezTo>
                      <a:pt x="217" y="3"/>
                      <a:pt x="217" y="3"/>
                      <a:pt x="217" y="3"/>
                    </a:cubicBezTo>
                    <a:cubicBezTo>
                      <a:pt x="217" y="3"/>
                      <a:pt x="217" y="4"/>
                      <a:pt x="217" y="4"/>
                    </a:cubicBezTo>
                    <a:cubicBezTo>
                      <a:pt x="218" y="4"/>
                      <a:pt x="218" y="4"/>
                      <a:pt x="218" y="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4"/>
                      <a:pt x="218" y="5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5"/>
                      <a:pt x="217" y="5"/>
                      <a:pt x="217" y="5"/>
                    </a:cubicBezTo>
                    <a:cubicBezTo>
                      <a:pt x="217" y="5"/>
                      <a:pt x="217" y="5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7"/>
                      <a:pt x="216" y="7"/>
                      <a:pt x="216" y="7"/>
                    </a:cubicBezTo>
                    <a:cubicBezTo>
                      <a:pt x="216" y="7"/>
                      <a:pt x="216" y="7"/>
                      <a:pt x="215" y="7"/>
                    </a:cubicBezTo>
                    <a:cubicBezTo>
                      <a:pt x="215" y="6"/>
                      <a:pt x="214" y="6"/>
                      <a:pt x="213" y="7"/>
                    </a:cubicBezTo>
                    <a:cubicBezTo>
                      <a:pt x="213" y="7"/>
                      <a:pt x="213" y="7"/>
                      <a:pt x="212" y="7"/>
                    </a:cubicBezTo>
                    <a:cubicBezTo>
                      <a:pt x="212" y="7"/>
                      <a:pt x="211" y="7"/>
                      <a:pt x="211" y="6"/>
                    </a:cubicBezTo>
                    <a:cubicBezTo>
                      <a:pt x="210" y="6"/>
                      <a:pt x="210" y="6"/>
                      <a:pt x="209" y="6"/>
                    </a:cubicBezTo>
                    <a:cubicBezTo>
                      <a:pt x="209" y="6"/>
                      <a:pt x="209" y="6"/>
                      <a:pt x="209" y="6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08" y="6"/>
                      <a:pt x="208" y="5"/>
                      <a:pt x="209" y="5"/>
                    </a:cubicBezTo>
                    <a:cubicBezTo>
                      <a:pt x="209" y="5"/>
                      <a:pt x="209" y="5"/>
                      <a:pt x="209" y="4"/>
                    </a:cubicBezTo>
                    <a:cubicBezTo>
                      <a:pt x="210" y="4"/>
                      <a:pt x="209" y="4"/>
                      <a:pt x="209" y="4"/>
                    </a:cubicBezTo>
                    <a:cubicBezTo>
                      <a:pt x="209" y="4"/>
                      <a:pt x="208" y="4"/>
                      <a:pt x="207" y="4"/>
                    </a:cubicBezTo>
                    <a:cubicBezTo>
                      <a:pt x="208" y="4"/>
                      <a:pt x="208" y="4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6"/>
                      <a:pt x="208" y="6"/>
                    </a:cubicBezTo>
                    <a:cubicBezTo>
                      <a:pt x="207" y="6"/>
                      <a:pt x="206" y="6"/>
                      <a:pt x="206" y="6"/>
                    </a:cubicBezTo>
                    <a:cubicBezTo>
                      <a:pt x="206" y="5"/>
                      <a:pt x="206" y="5"/>
                      <a:pt x="205" y="5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204" y="5"/>
                      <a:pt x="204" y="5"/>
                      <a:pt x="204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6"/>
                      <a:pt x="203" y="6"/>
                      <a:pt x="203" y="7"/>
                    </a:cubicBezTo>
                    <a:cubicBezTo>
                      <a:pt x="203" y="7"/>
                      <a:pt x="203" y="7"/>
                      <a:pt x="203" y="7"/>
                    </a:cubicBezTo>
                    <a:cubicBezTo>
                      <a:pt x="202" y="6"/>
                      <a:pt x="202" y="7"/>
                      <a:pt x="201" y="7"/>
                    </a:cubicBezTo>
                    <a:cubicBezTo>
                      <a:pt x="200" y="7"/>
                      <a:pt x="200" y="7"/>
                      <a:pt x="200" y="6"/>
                    </a:cubicBezTo>
                    <a:cubicBezTo>
                      <a:pt x="200" y="6"/>
                      <a:pt x="199" y="6"/>
                      <a:pt x="199" y="6"/>
                    </a:cubicBezTo>
                    <a:cubicBezTo>
                      <a:pt x="199" y="6"/>
                      <a:pt x="199" y="6"/>
                      <a:pt x="199" y="6"/>
                    </a:cubicBezTo>
                    <a:cubicBezTo>
                      <a:pt x="198" y="6"/>
                      <a:pt x="198" y="7"/>
                      <a:pt x="198" y="6"/>
                    </a:cubicBezTo>
                    <a:cubicBezTo>
                      <a:pt x="197" y="6"/>
                      <a:pt x="197" y="6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4" y="3"/>
                      <a:pt x="194" y="3"/>
                    </a:cubicBezTo>
                    <a:cubicBezTo>
                      <a:pt x="194" y="3"/>
                      <a:pt x="193" y="3"/>
                      <a:pt x="193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92" y="4"/>
                      <a:pt x="192" y="5"/>
                      <a:pt x="193" y="5"/>
                    </a:cubicBezTo>
                    <a:cubicBezTo>
                      <a:pt x="193" y="5"/>
                      <a:pt x="193" y="5"/>
                      <a:pt x="193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6"/>
                      <a:pt x="194" y="6"/>
                      <a:pt x="193" y="6"/>
                    </a:cubicBezTo>
                    <a:cubicBezTo>
                      <a:pt x="193" y="6"/>
                      <a:pt x="192" y="6"/>
                      <a:pt x="192" y="6"/>
                    </a:cubicBezTo>
                    <a:cubicBezTo>
                      <a:pt x="192" y="6"/>
                      <a:pt x="192" y="6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6"/>
                      <a:pt x="191" y="6"/>
                      <a:pt x="191" y="5"/>
                    </a:cubicBezTo>
                    <a:cubicBezTo>
                      <a:pt x="191" y="5"/>
                      <a:pt x="191" y="6"/>
                      <a:pt x="191" y="6"/>
                    </a:cubicBezTo>
                    <a:cubicBezTo>
                      <a:pt x="191" y="6"/>
                      <a:pt x="190" y="6"/>
                      <a:pt x="190" y="6"/>
                    </a:cubicBezTo>
                    <a:cubicBezTo>
                      <a:pt x="190" y="6"/>
                      <a:pt x="189" y="5"/>
                      <a:pt x="189" y="6"/>
                    </a:cubicBezTo>
                    <a:cubicBezTo>
                      <a:pt x="189" y="6"/>
                      <a:pt x="189" y="6"/>
                      <a:pt x="188" y="6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8" y="6"/>
                      <a:pt x="188" y="7"/>
                      <a:pt x="188" y="7"/>
                    </a:cubicBezTo>
                    <a:cubicBezTo>
                      <a:pt x="188" y="7"/>
                      <a:pt x="187" y="7"/>
                      <a:pt x="187" y="7"/>
                    </a:cubicBezTo>
                    <a:cubicBezTo>
                      <a:pt x="187" y="7"/>
                      <a:pt x="186" y="7"/>
                      <a:pt x="186" y="6"/>
                    </a:cubicBezTo>
                    <a:cubicBezTo>
                      <a:pt x="186" y="6"/>
                      <a:pt x="186" y="6"/>
                      <a:pt x="185" y="5"/>
                    </a:cubicBezTo>
                    <a:cubicBezTo>
                      <a:pt x="185" y="5"/>
                      <a:pt x="185" y="5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4" y="6"/>
                      <a:pt x="184" y="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4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5"/>
                      <a:pt x="186" y="4"/>
                      <a:pt x="186" y="4"/>
                    </a:cubicBezTo>
                    <a:cubicBezTo>
                      <a:pt x="186" y="4"/>
                      <a:pt x="186" y="4"/>
                      <a:pt x="186" y="3"/>
                    </a:cubicBezTo>
                    <a:cubicBezTo>
                      <a:pt x="186" y="3"/>
                      <a:pt x="185" y="3"/>
                      <a:pt x="185" y="3"/>
                    </a:cubicBezTo>
                    <a:cubicBezTo>
                      <a:pt x="185" y="2"/>
                      <a:pt x="185" y="2"/>
                      <a:pt x="184" y="2"/>
                    </a:cubicBezTo>
                    <a:cubicBezTo>
                      <a:pt x="184" y="2"/>
                      <a:pt x="184" y="2"/>
                      <a:pt x="184" y="2"/>
                    </a:cubicBezTo>
                    <a:cubicBezTo>
                      <a:pt x="184" y="2"/>
                      <a:pt x="183" y="3"/>
                      <a:pt x="183" y="3"/>
                    </a:cubicBezTo>
                    <a:cubicBezTo>
                      <a:pt x="183" y="3"/>
                      <a:pt x="184" y="3"/>
                      <a:pt x="184" y="3"/>
                    </a:cubicBezTo>
                    <a:cubicBezTo>
                      <a:pt x="184" y="3"/>
                      <a:pt x="184" y="3"/>
                      <a:pt x="184" y="3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5" y="3"/>
                      <a:pt x="185" y="3"/>
                      <a:pt x="185" y="4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4"/>
                      <a:pt x="183" y="5"/>
                      <a:pt x="184" y="5"/>
                    </a:cubicBezTo>
                    <a:cubicBezTo>
                      <a:pt x="184" y="6"/>
                      <a:pt x="184" y="5"/>
                      <a:pt x="184" y="5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3" y="6"/>
                      <a:pt x="183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8" y="7"/>
                      <a:pt x="178" y="7"/>
                      <a:pt x="178" y="7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8" y="6"/>
                      <a:pt x="177" y="6"/>
                      <a:pt x="177" y="6"/>
                    </a:cubicBezTo>
                    <a:cubicBezTo>
                      <a:pt x="177" y="6"/>
                      <a:pt x="178" y="6"/>
                      <a:pt x="178" y="6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7" y="7"/>
                      <a:pt x="176" y="7"/>
                      <a:pt x="175" y="7"/>
                    </a:cubicBezTo>
                    <a:cubicBezTo>
                      <a:pt x="175" y="7"/>
                      <a:pt x="174" y="7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7"/>
                      <a:pt x="174" y="7"/>
                    </a:cubicBezTo>
                    <a:cubicBezTo>
                      <a:pt x="173" y="7"/>
                      <a:pt x="172" y="6"/>
                      <a:pt x="171" y="7"/>
                    </a:cubicBezTo>
                    <a:cubicBezTo>
                      <a:pt x="171" y="7"/>
                      <a:pt x="171" y="6"/>
                      <a:pt x="170" y="6"/>
                    </a:cubicBezTo>
                    <a:cubicBezTo>
                      <a:pt x="170" y="6"/>
                      <a:pt x="169" y="6"/>
                      <a:pt x="169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7" y="6"/>
                      <a:pt x="167" y="5"/>
                      <a:pt x="166" y="5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5"/>
                      <a:pt x="166" y="6"/>
                      <a:pt x="166" y="6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6"/>
                      <a:pt x="166" y="7"/>
                      <a:pt x="166" y="7"/>
                    </a:cubicBezTo>
                    <a:cubicBezTo>
                      <a:pt x="166" y="7"/>
                      <a:pt x="166" y="7"/>
                      <a:pt x="165" y="7"/>
                    </a:cubicBezTo>
                    <a:cubicBezTo>
                      <a:pt x="165" y="7"/>
                      <a:pt x="164" y="7"/>
                      <a:pt x="164" y="6"/>
                    </a:cubicBezTo>
                    <a:cubicBezTo>
                      <a:pt x="164" y="6"/>
                      <a:pt x="164" y="6"/>
                      <a:pt x="165" y="6"/>
                    </a:cubicBezTo>
                    <a:cubicBezTo>
                      <a:pt x="165" y="6"/>
                      <a:pt x="165" y="6"/>
                      <a:pt x="166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5"/>
                      <a:pt x="165" y="5"/>
                    </a:cubicBezTo>
                    <a:cubicBezTo>
                      <a:pt x="164" y="5"/>
                      <a:pt x="163" y="5"/>
                      <a:pt x="163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2" y="5"/>
                      <a:pt x="162" y="5"/>
                    </a:cubicBezTo>
                    <a:cubicBezTo>
                      <a:pt x="162" y="5"/>
                      <a:pt x="163" y="5"/>
                      <a:pt x="163" y="5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2" y="6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1" y="7"/>
                      <a:pt x="161" y="7"/>
                      <a:pt x="160" y="7"/>
                    </a:cubicBezTo>
                    <a:cubicBezTo>
                      <a:pt x="159" y="7"/>
                      <a:pt x="159" y="7"/>
                      <a:pt x="158" y="7"/>
                    </a:cubicBezTo>
                    <a:cubicBezTo>
                      <a:pt x="158" y="6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6" y="6"/>
                      <a:pt x="156" y="7"/>
                    </a:cubicBezTo>
                    <a:cubicBezTo>
                      <a:pt x="156" y="7"/>
                      <a:pt x="156" y="7"/>
                      <a:pt x="155" y="7"/>
                    </a:cubicBezTo>
                    <a:cubicBezTo>
                      <a:pt x="155" y="7"/>
                      <a:pt x="155" y="7"/>
                      <a:pt x="155" y="6"/>
                    </a:cubicBezTo>
                    <a:cubicBezTo>
                      <a:pt x="154" y="6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3" y="7"/>
                    </a:cubicBezTo>
                    <a:cubicBezTo>
                      <a:pt x="153" y="7"/>
                      <a:pt x="152" y="7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0" y="6"/>
                      <a:pt x="149" y="6"/>
                      <a:pt x="149" y="6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8" y="6"/>
                      <a:pt x="148" y="6"/>
                      <a:pt x="148" y="7"/>
                    </a:cubicBezTo>
                    <a:cubicBezTo>
                      <a:pt x="147" y="7"/>
                      <a:pt x="147" y="7"/>
                      <a:pt x="146" y="7"/>
                    </a:cubicBezTo>
                    <a:cubicBezTo>
                      <a:pt x="146" y="7"/>
                      <a:pt x="145" y="7"/>
                      <a:pt x="145" y="7"/>
                    </a:cubicBezTo>
                    <a:cubicBezTo>
                      <a:pt x="145" y="7"/>
                      <a:pt x="144" y="7"/>
                      <a:pt x="144" y="6"/>
                    </a:cubicBezTo>
                    <a:cubicBezTo>
                      <a:pt x="144" y="6"/>
                      <a:pt x="143" y="6"/>
                      <a:pt x="143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3" y="6"/>
                      <a:pt x="143" y="5"/>
                      <a:pt x="143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6"/>
                      <a:pt x="142" y="6"/>
                    </a:cubicBezTo>
                    <a:cubicBezTo>
                      <a:pt x="142" y="6"/>
                      <a:pt x="143" y="6"/>
                      <a:pt x="143" y="6"/>
                    </a:cubicBezTo>
                    <a:cubicBezTo>
                      <a:pt x="143" y="6"/>
                      <a:pt x="142" y="6"/>
                      <a:pt x="142" y="6"/>
                    </a:cubicBezTo>
                    <a:cubicBezTo>
                      <a:pt x="142" y="6"/>
                      <a:pt x="141" y="6"/>
                      <a:pt x="141" y="7"/>
                    </a:cubicBezTo>
                    <a:cubicBezTo>
                      <a:pt x="141" y="7"/>
                      <a:pt x="140" y="7"/>
                      <a:pt x="140" y="7"/>
                    </a:cubicBezTo>
                    <a:cubicBezTo>
                      <a:pt x="139" y="7"/>
                      <a:pt x="139" y="6"/>
                      <a:pt x="138" y="7"/>
                    </a:cubicBezTo>
                    <a:cubicBezTo>
                      <a:pt x="138" y="7"/>
                      <a:pt x="138" y="7"/>
                      <a:pt x="137" y="7"/>
                    </a:cubicBezTo>
                    <a:cubicBezTo>
                      <a:pt x="137" y="7"/>
                      <a:pt x="136" y="7"/>
                      <a:pt x="136" y="7"/>
                    </a:cubicBezTo>
                    <a:cubicBezTo>
                      <a:pt x="136" y="7"/>
                      <a:pt x="135" y="7"/>
                      <a:pt x="135" y="7"/>
                    </a:cubicBezTo>
                    <a:cubicBezTo>
                      <a:pt x="134" y="7"/>
                      <a:pt x="134" y="7"/>
                      <a:pt x="133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7"/>
                      <a:pt x="130" y="6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ubicBezTo>
                      <a:pt x="127" y="6"/>
                      <a:pt x="127" y="6"/>
                      <a:pt x="126" y="6"/>
                    </a:cubicBezTo>
                    <a:cubicBezTo>
                      <a:pt x="126" y="7"/>
                      <a:pt x="126" y="7"/>
                      <a:pt x="125" y="7"/>
                    </a:cubicBezTo>
                    <a:cubicBezTo>
                      <a:pt x="125" y="7"/>
                      <a:pt x="124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"/>
                      <a:pt x="122" y="7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1" y="7"/>
                      <a:pt x="121" y="7"/>
                    </a:cubicBezTo>
                    <a:cubicBezTo>
                      <a:pt x="121" y="7"/>
                      <a:pt x="120" y="7"/>
                      <a:pt x="120" y="7"/>
                    </a:cubicBezTo>
                    <a:cubicBezTo>
                      <a:pt x="120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6"/>
                      <a:pt x="120" y="6"/>
                      <a:pt x="120" y="6"/>
                    </a:cubicBezTo>
                    <a:cubicBezTo>
                      <a:pt x="120" y="6"/>
                      <a:pt x="120" y="6"/>
                      <a:pt x="121" y="6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122" y="6"/>
                      <a:pt x="122" y="6"/>
                      <a:pt x="122" y="5"/>
                    </a:cubicBezTo>
                    <a:cubicBezTo>
                      <a:pt x="122" y="5"/>
                      <a:pt x="122" y="5"/>
                      <a:pt x="122" y="4"/>
                    </a:cubicBezTo>
                    <a:cubicBezTo>
                      <a:pt x="122" y="4"/>
                      <a:pt x="121" y="4"/>
                      <a:pt x="121" y="4"/>
                    </a:cubicBezTo>
                    <a:cubicBezTo>
                      <a:pt x="121" y="4"/>
                      <a:pt x="121" y="5"/>
                      <a:pt x="121" y="5"/>
                    </a:cubicBezTo>
                    <a:cubicBezTo>
                      <a:pt x="121" y="5"/>
                      <a:pt x="120" y="5"/>
                      <a:pt x="120" y="5"/>
                    </a:cubicBezTo>
                    <a:cubicBezTo>
                      <a:pt x="120" y="5"/>
                      <a:pt x="120" y="4"/>
                      <a:pt x="120" y="4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4"/>
                      <a:pt x="119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4"/>
                      <a:pt x="119" y="5"/>
                      <a:pt x="119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6"/>
                    </a:cubicBezTo>
                    <a:cubicBezTo>
                      <a:pt x="118" y="6"/>
                      <a:pt x="117" y="6"/>
                      <a:pt x="117" y="6"/>
                    </a:cubicBezTo>
                    <a:cubicBezTo>
                      <a:pt x="117" y="6"/>
                      <a:pt x="116" y="6"/>
                      <a:pt x="116" y="6"/>
                    </a:cubicBezTo>
                    <a:cubicBezTo>
                      <a:pt x="115" y="6"/>
                      <a:pt x="115" y="5"/>
                      <a:pt x="114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6"/>
                      <a:pt x="113" y="6"/>
                      <a:pt x="114" y="6"/>
                    </a:cubicBezTo>
                    <a:cubicBezTo>
                      <a:pt x="114" y="6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3" y="7"/>
                    </a:cubicBezTo>
                    <a:cubicBezTo>
                      <a:pt x="113" y="7"/>
                      <a:pt x="112" y="7"/>
                      <a:pt x="111" y="7"/>
                    </a:cubicBezTo>
                    <a:cubicBezTo>
                      <a:pt x="111" y="7"/>
                      <a:pt x="110" y="6"/>
                      <a:pt x="110" y="6"/>
                    </a:cubicBezTo>
                    <a:cubicBezTo>
                      <a:pt x="110" y="6"/>
                      <a:pt x="109" y="6"/>
                      <a:pt x="109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6" y="7"/>
                      <a:pt x="106" y="6"/>
                    </a:cubicBezTo>
                    <a:cubicBezTo>
                      <a:pt x="106" y="6"/>
                      <a:pt x="105" y="6"/>
                      <a:pt x="105" y="6"/>
                    </a:cubicBezTo>
                    <a:cubicBezTo>
                      <a:pt x="105" y="6"/>
                      <a:pt x="104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4" y="6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7"/>
                      <a:pt x="96" y="7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6"/>
                      <a:pt x="93" y="6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89" y="7"/>
                    </a:cubicBezTo>
                    <a:cubicBezTo>
                      <a:pt x="88" y="7"/>
                      <a:pt x="86" y="7"/>
                      <a:pt x="85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82" y="7"/>
                      <a:pt x="81" y="7"/>
                      <a:pt x="81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79" y="7"/>
                      <a:pt x="79" y="7"/>
                    </a:cubicBezTo>
                    <a:cubicBezTo>
                      <a:pt x="79" y="7"/>
                      <a:pt x="78" y="7"/>
                      <a:pt x="77" y="7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3" y="7"/>
                      <a:pt x="73" y="7"/>
                      <a:pt x="72" y="7"/>
                    </a:cubicBezTo>
                    <a:cubicBezTo>
                      <a:pt x="71" y="7"/>
                      <a:pt x="71" y="7"/>
                      <a:pt x="70" y="7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7" y="6"/>
                      <a:pt x="67" y="6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4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4" y="7"/>
                      <a:pt x="53" y="7"/>
                      <a:pt x="51" y="7"/>
                    </a:cubicBezTo>
                    <a:cubicBezTo>
                      <a:pt x="51" y="7"/>
                      <a:pt x="50" y="7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47" y="7"/>
                      <a:pt x="47" y="7"/>
                      <a:pt x="46" y="7"/>
                    </a:cubicBezTo>
                    <a:cubicBezTo>
                      <a:pt x="46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7"/>
                    </a:cubicBezTo>
                    <a:cubicBezTo>
                      <a:pt x="43" y="7"/>
                      <a:pt x="42" y="8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8"/>
                      <a:pt x="39" y="8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8" y="7"/>
                      <a:pt x="26" y="7"/>
                      <a:pt x="25" y="7"/>
                    </a:cubicBezTo>
                    <a:cubicBezTo>
                      <a:pt x="25" y="7"/>
                      <a:pt x="24" y="7"/>
                      <a:pt x="23" y="7"/>
                    </a:cubicBezTo>
                    <a:cubicBezTo>
                      <a:pt x="22" y="7"/>
                      <a:pt x="20" y="7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6" y="7"/>
                      <a:pt x="5" y="7"/>
                      <a:pt x="3" y="7"/>
                    </a:cubicBezTo>
                    <a:cubicBezTo>
                      <a:pt x="2" y="7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7" y="3"/>
                      <a:pt x="9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8" y="2"/>
                      <a:pt x="29" y="3"/>
                      <a:pt x="29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3" y="2"/>
                    </a:cubicBezTo>
                    <a:cubicBezTo>
                      <a:pt x="33" y="2"/>
                      <a:pt x="34" y="2"/>
                      <a:pt x="35" y="3"/>
                    </a:cubicBezTo>
                    <a:cubicBezTo>
                      <a:pt x="35" y="3"/>
                      <a:pt x="36" y="3"/>
                      <a:pt x="36" y="3"/>
                    </a:cubicBezTo>
                    <a:cubicBezTo>
                      <a:pt x="36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9" y="3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40" y="4"/>
                    </a:cubicBezTo>
                    <a:cubicBezTo>
                      <a:pt x="40" y="4"/>
                      <a:pt x="41" y="3"/>
                      <a:pt x="41" y="3"/>
                    </a:cubicBezTo>
                    <a:cubicBezTo>
                      <a:pt x="41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6" y="3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0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3"/>
                      <a:pt x="53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4"/>
                    </a:cubicBezTo>
                    <a:cubicBezTo>
                      <a:pt x="53" y="4"/>
                      <a:pt x="53" y="4"/>
                      <a:pt x="54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7" y="4"/>
                      <a:pt x="57" y="4"/>
                    </a:cubicBezTo>
                    <a:cubicBezTo>
                      <a:pt x="57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3"/>
                    </a:cubicBezTo>
                    <a:cubicBezTo>
                      <a:pt x="58" y="3"/>
                      <a:pt x="58" y="3"/>
                      <a:pt x="59" y="2"/>
                    </a:cubicBezTo>
                    <a:cubicBezTo>
                      <a:pt x="59" y="2"/>
                      <a:pt x="60" y="2"/>
                      <a:pt x="60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3"/>
                      <a:pt x="60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2" y="2"/>
                      <a:pt x="62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4" y="3"/>
                      <a:pt x="64" y="3"/>
                    </a:cubicBezTo>
                    <a:cubicBezTo>
                      <a:pt x="64" y="3"/>
                      <a:pt x="64" y="4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4"/>
                      <a:pt x="62" y="5"/>
                      <a:pt x="62" y="5"/>
                    </a:cubicBezTo>
                    <a:cubicBezTo>
                      <a:pt x="62" y="5"/>
                      <a:pt x="62" y="6"/>
                      <a:pt x="62" y="6"/>
                    </a:cubicBezTo>
                    <a:cubicBezTo>
                      <a:pt x="63" y="6"/>
                      <a:pt x="64" y="6"/>
                      <a:pt x="64" y="5"/>
                    </a:cubicBezTo>
                    <a:cubicBezTo>
                      <a:pt x="64" y="5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3"/>
                      <a:pt x="66" y="3"/>
                      <a:pt x="67" y="2"/>
                    </a:cubicBezTo>
                    <a:cubicBezTo>
                      <a:pt x="67" y="2"/>
                      <a:pt x="67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4"/>
                      <a:pt x="68" y="4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3"/>
                      <a:pt x="70" y="3"/>
                      <a:pt x="70" y="3"/>
                    </a:cubicBezTo>
                    <a:cubicBezTo>
                      <a:pt x="71" y="3"/>
                      <a:pt x="71" y="2"/>
                      <a:pt x="71" y="2"/>
                    </a:cubicBezTo>
                    <a:cubicBezTo>
                      <a:pt x="72" y="2"/>
                      <a:pt x="72" y="2"/>
                      <a:pt x="73" y="2"/>
                    </a:cubicBezTo>
                    <a:cubicBezTo>
                      <a:pt x="73" y="2"/>
                      <a:pt x="73" y="2"/>
                      <a:pt x="74" y="2"/>
                    </a:cubicBezTo>
                    <a:cubicBezTo>
                      <a:pt x="74" y="2"/>
                      <a:pt x="75" y="2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2"/>
                      <a:pt x="76" y="2"/>
                      <a:pt x="77" y="2"/>
                    </a:cubicBezTo>
                    <a:cubicBezTo>
                      <a:pt x="78" y="2"/>
                      <a:pt x="78" y="2"/>
                      <a:pt x="79" y="2"/>
                    </a:cubicBezTo>
                    <a:cubicBezTo>
                      <a:pt x="79" y="2"/>
                      <a:pt x="79" y="2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1" y="3"/>
                      <a:pt x="81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3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5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86" y="3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8" y="4"/>
                      <a:pt x="88" y="4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7" y="3"/>
                    </a:cubicBez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7" y="3"/>
                      <a:pt x="87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9" y="2"/>
                      <a:pt x="89" y="2"/>
                      <a:pt x="91" y="2"/>
                    </a:cubicBezTo>
                    <a:cubicBezTo>
                      <a:pt x="92" y="2"/>
                      <a:pt x="92" y="1"/>
                      <a:pt x="93" y="2"/>
                    </a:cubicBezTo>
                    <a:cubicBezTo>
                      <a:pt x="93" y="2"/>
                      <a:pt x="93" y="2"/>
                      <a:pt x="94" y="1"/>
                    </a:cubicBezTo>
                    <a:cubicBezTo>
                      <a:pt x="94" y="1"/>
                      <a:pt x="94" y="1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2"/>
                      <a:pt x="95" y="2"/>
                      <a:pt x="95" y="1"/>
                    </a:cubicBezTo>
                    <a:cubicBezTo>
                      <a:pt x="96" y="1"/>
                      <a:pt x="96" y="2"/>
                      <a:pt x="96" y="2"/>
                    </a:cubicBezTo>
                    <a:cubicBezTo>
                      <a:pt x="96" y="2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7" y="3"/>
                      <a:pt x="97" y="3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100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3"/>
                      <a:pt x="103" y="2"/>
                    </a:cubicBezTo>
                    <a:cubicBezTo>
                      <a:pt x="103" y="2"/>
                      <a:pt x="103" y="2"/>
                      <a:pt x="104" y="1"/>
                    </a:cubicBezTo>
                    <a:cubicBezTo>
                      <a:pt x="104" y="1"/>
                      <a:pt x="105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2"/>
                      <a:pt x="107" y="2"/>
                      <a:pt x="108" y="1"/>
                    </a:cubicBezTo>
                    <a:cubicBezTo>
                      <a:pt x="108" y="1"/>
                      <a:pt x="109" y="1"/>
                      <a:pt x="109" y="1"/>
                    </a:cubicBezTo>
                    <a:cubicBezTo>
                      <a:pt x="109" y="1"/>
                      <a:pt x="110" y="2"/>
                      <a:pt x="110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3" y="1"/>
                      <a:pt x="114" y="1"/>
                      <a:pt x="115" y="1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6" y="1"/>
                      <a:pt x="117" y="1"/>
                      <a:pt x="117" y="1"/>
                    </a:cubicBezTo>
                    <a:cubicBezTo>
                      <a:pt x="118" y="1"/>
                      <a:pt x="119" y="1"/>
                      <a:pt x="119" y="1"/>
                    </a:cubicBezTo>
                    <a:cubicBezTo>
                      <a:pt x="119" y="2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1" y="1"/>
                      <a:pt x="121" y="2"/>
                      <a:pt x="122" y="2"/>
                    </a:cubicBezTo>
                    <a:close/>
                    <a:moveTo>
                      <a:pt x="175" y="6"/>
                    </a:moveTo>
                    <a:cubicBezTo>
                      <a:pt x="175" y="6"/>
                      <a:pt x="175" y="6"/>
                      <a:pt x="175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6"/>
                      <a:pt x="174" y="6"/>
                    </a:cubicBezTo>
                    <a:cubicBezTo>
                      <a:pt x="174" y="6"/>
                      <a:pt x="175" y="6"/>
                      <a:pt x="175" y="6"/>
                    </a:cubicBezTo>
                    <a:close/>
                    <a:moveTo>
                      <a:pt x="183" y="1"/>
                    </a:moveTo>
                    <a:cubicBezTo>
                      <a:pt x="183" y="2"/>
                      <a:pt x="183" y="1"/>
                      <a:pt x="183" y="1"/>
                    </a:cubicBezTo>
                    <a:cubicBezTo>
                      <a:pt x="183" y="1"/>
                      <a:pt x="184" y="1"/>
                      <a:pt x="184" y="1"/>
                    </a:cubicBezTo>
                    <a:cubicBezTo>
                      <a:pt x="184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lose/>
                    <a:moveTo>
                      <a:pt x="187" y="2"/>
                    </a:moveTo>
                    <a:cubicBezTo>
                      <a:pt x="187" y="2"/>
                      <a:pt x="187" y="2"/>
                      <a:pt x="187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2"/>
                    </a:cubicBezTo>
                    <a:close/>
                    <a:moveTo>
                      <a:pt x="117" y="4"/>
                    </a:moveTo>
                    <a:cubicBezTo>
                      <a:pt x="117" y="3"/>
                      <a:pt x="117" y="3"/>
                      <a:pt x="117" y="3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7" y="3"/>
                      <a:pt x="117" y="3"/>
                      <a:pt x="117" y="3"/>
                    </a:cubicBezTo>
                    <a:lnTo>
                      <a:pt x="117" y="4"/>
                    </a:lnTo>
                    <a:close/>
                    <a:moveTo>
                      <a:pt x="171" y="5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lose/>
                    <a:moveTo>
                      <a:pt x="187" y="4"/>
                    </a:move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lose/>
                    <a:moveTo>
                      <a:pt x="167" y="3"/>
                    </a:moveTo>
                    <a:cubicBezTo>
                      <a:pt x="167" y="3"/>
                      <a:pt x="167" y="2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6" y="2"/>
                      <a:pt x="165" y="3"/>
                      <a:pt x="165" y="3"/>
                    </a:cubicBezTo>
                    <a:cubicBezTo>
                      <a:pt x="165" y="3"/>
                      <a:pt x="165" y="3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3"/>
                      <a:pt x="166" y="3"/>
                      <a:pt x="167" y="3"/>
                    </a:cubicBezTo>
                    <a:close/>
                    <a:moveTo>
                      <a:pt x="77" y="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4"/>
                    </a:cubicBezTo>
                    <a:cubicBezTo>
                      <a:pt x="76" y="4"/>
                      <a:pt x="76" y="3"/>
                      <a:pt x="75" y="3"/>
                    </a:cubicBezTo>
                    <a:cubicBezTo>
                      <a:pt x="75" y="3"/>
                      <a:pt x="75" y="3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5" y="5"/>
                      <a:pt x="75" y="6"/>
                      <a:pt x="76" y="5"/>
                    </a:cubicBezTo>
                    <a:cubicBezTo>
                      <a:pt x="76" y="5"/>
                      <a:pt x="77" y="5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lose/>
                    <a:moveTo>
                      <a:pt x="174" y="4"/>
                    </a:moveTo>
                    <a:cubicBezTo>
                      <a:pt x="174" y="3"/>
                      <a:pt x="174" y="3"/>
                      <a:pt x="175" y="3"/>
                    </a:cubicBezTo>
                    <a:cubicBezTo>
                      <a:pt x="175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3" y="3"/>
                      <a:pt x="173" y="3"/>
                      <a:pt x="173" y="3"/>
                    </a:cubicBezTo>
                    <a:cubicBezTo>
                      <a:pt x="173" y="3"/>
                      <a:pt x="173" y="2"/>
                      <a:pt x="172" y="3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2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2" y="3"/>
                      <a:pt x="172" y="4"/>
                      <a:pt x="172" y="3"/>
                    </a:cubicBezTo>
                    <a:cubicBezTo>
                      <a:pt x="173" y="3"/>
                      <a:pt x="173" y="4"/>
                      <a:pt x="173" y="4"/>
                    </a:cubicBezTo>
                    <a:cubicBezTo>
                      <a:pt x="173" y="4"/>
                      <a:pt x="172" y="4"/>
                      <a:pt x="172" y="4"/>
                    </a:cubicBezTo>
                    <a:cubicBezTo>
                      <a:pt x="172" y="4"/>
                      <a:pt x="172" y="4"/>
                      <a:pt x="172" y="4"/>
                    </a:cubicBezTo>
                    <a:cubicBezTo>
                      <a:pt x="173" y="4"/>
                      <a:pt x="174" y="4"/>
                      <a:pt x="174" y="4"/>
                    </a:cubicBezTo>
                    <a:close/>
                    <a:moveTo>
                      <a:pt x="104" y="3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3"/>
                      <a:pt x="105" y="3"/>
                    </a:cubicBezTo>
                    <a:cubicBezTo>
                      <a:pt x="105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lose/>
                    <a:moveTo>
                      <a:pt x="180" y="5"/>
                    </a:moveTo>
                    <a:cubicBezTo>
                      <a:pt x="180" y="5"/>
                      <a:pt x="180" y="5"/>
                      <a:pt x="180" y="5"/>
                    </a:cubicBezTo>
                    <a:cubicBezTo>
                      <a:pt x="181" y="5"/>
                      <a:pt x="181" y="5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4"/>
                      <a:pt x="181" y="4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1" y="4"/>
                      <a:pt x="180" y="4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lose/>
                    <a:moveTo>
                      <a:pt x="116" y="5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5"/>
                      <a:pt x="116" y="5"/>
                      <a:pt x="116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5"/>
                      <a:pt x="35" y="5"/>
                      <a:pt x="34" y="4"/>
                    </a:cubicBezTo>
                    <a:cubicBezTo>
                      <a:pt x="34" y="5"/>
                      <a:pt x="34" y="5"/>
                      <a:pt x="33" y="5"/>
                    </a:cubicBezTo>
                    <a:close/>
                    <a:moveTo>
                      <a:pt x="152" y="3"/>
                    </a:moveTo>
                    <a:cubicBezTo>
                      <a:pt x="152" y="3"/>
                      <a:pt x="152" y="3"/>
                      <a:pt x="152" y="3"/>
                    </a:cubicBezTo>
                    <a:cubicBezTo>
                      <a:pt x="151" y="3"/>
                      <a:pt x="151" y="4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52" y="4"/>
                      <a:pt x="153" y="3"/>
                      <a:pt x="153" y="3"/>
                    </a:cubicBezTo>
                    <a:cubicBezTo>
                      <a:pt x="152" y="3"/>
                      <a:pt x="152" y="3"/>
                      <a:pt x="152" y="3"/>
                    </a:cubicBezTo>
                    <a:close/>
                    <a:moveTo>
                      <a:pt x="199" y="3"/>
                    </a:moveTo>
                    <a:cubicBezTo>
                      <a:pt x="199" y="3"/>
                      <a:pt x="199" y="3"/>
                      <a:pt x="199" y="3"/>
                    </a:cubicBezTo>
                    <a:cubicBezTo>
                      <a:pt x="199" y="3"/>
                      <a:pt x="199" y="3"/>
                      <a:pt x="198" y="3"/>
                    </a:cubicBezTo>
                    <a:cubicBezTo>
                      <a:pt x="198" y="3"/>
                      <a:pt x="198" y="3"/>
                      <a:pt x="197" y="3"/>
                    </a:cubicBezTo>
                    <a:cubicBezTo>
                      <a:pt x="197" y="3"/>
                      <a:pt x="197" y="3"/>
                      <a:pt x="197" y="4"/>
                    </a:cubicBezTo>
                    <a:cubicBezTo>
                      <a:pt x="198" y="4"/>
                      <a:pt x="198" y="3"/>
                      <a:pt x="199" y="3"/>
                    </a:cubicBezTo>
                    <a:close/>
                    <a:moveTo>
                      <a:pt x="206" y="4"/>
                    </a:moveTo>
                    <a:cubicBezTo>
                      <a:pt x="206" y="4"/>
                      <a:pt x="206" y="5"/>
                      <a:pt x="206" y="5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07" y="5"/>
                      <a:pt x="207" y="5"/>
                      <a:pt x="207" y="4"/>
                    </a:cubicBezTo>
                    <a:cubicBezTo>
                      <a:pt x="207" y="4"/>
                      <a:pt x="207" y="4"/>
                      <a:pt x="207" y="4"/>
                    </a:cubicBezTo>
                    <a:cubicBezTo>
                      <a:pt x="207" y="4"/>
                      <a:pt x="207" y="4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lose/>
                    <a:moveTo>
                      <a:pt x="107" y="4"/>
                    </a:moveTo>
                    <a:cubicBezTo>
                      <a:pt x="107" y="4"/>
                      <a:pt x="107" y="4"/>
                      <a:pt x="108" y="4"/>
                    </a:cubicBezTo>
                    <a:cubicBezTo>
                      <a:pt x="108" y="5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3"/>
                      <a:pt x="107" y="3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3"/>
                      <a:pt x="107" y="3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lose/>
                    <a:moveTo>
                      <a:pt x="212" y="3"/>
                    </a:move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lose/>
                    <a:moveTo>
                      <a:pt x="96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4"/>
                      <a:pt x="96" y="4"/>
                    </a:cubicBezTo>
                    <a:cubicBezTo>
                      <a:pt x="96" y="4"/>
                      <a:pt x="96" y="5"/>
                      <a:pt x="96" y="5"/>
                    </a:cubicBezTo>
                    <a:close/>
                    <a:moveTo>
                      <a:pt x="111" y="4"/>
                    </a:moveTo>
                    <a:cubicBezTo>
                      <a:pt x="111" y="4"/>
                      <a:pt x="110" y="4"/>
                      <a:pt x="110" y="4"/>
                    </a:cubicBezTo>
                    <a:cubicBezTo>
                      <a:pt x="110" y="5"/>
                      <a:pt x="110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lose/>
                    <a:moveTo>
                      <a:pt x="113" y="4"/>
                    </a:moveTo>
                    <a:cubicBezTo>
                      <a:pt x="113" y="4"/>
                      <a:pt x="113" y="4"/>
                      <a:pt x="113" y="5"/>
                    </a:cubicBezTo>
                    <a:cubicBezTo>
                      <a:pt x="114" y="5"/>
                      <a:pt x="114" y="5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45" y="4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4" y="4"/>
                      <a:pt x="144" y="5"/>
                      <a:pt x="144" y="5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44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lose/>
                    <a:moveTo>
                      <a:pt x="147" y="2"/>
                    </a:moveTo>
                    <a:cubicBezTo>
                      <a:pt x="147" y="2"/>
                      <a:pt x="147" y="2"/>
                      <a:pt x="147" y="2"/>
                    </a:cubicBezTo>
                    <a:cubicBezTo>
                      <a:pt x="147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1"/>
                      <a:pt x="148" y="2"/>
                      <a:pt x="148" y="2"/>
                    </a:cubicBezTo>
                    <a:cubicBezTo>
                      <a:pt x="147" y="2"/>
                      <a:pt x="147" y="2"/>
                      <a:pt x="147" y="2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9" y="5"/>
                    </a:cubicBezTo>
                    <a:cubicBezTo>
                      <a:pt x="159" y="5"/>
                      <a:pt x="159" y="5"/>
                      <a:pt x="159" y="5"/>
                    </a:cubicBezTo>
                    <a:cubicBezTo>
                      <a:pt x="159" y="5"/>
                      <a:pt x="159" y="5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4"/>
                      <a:pt x="158" y="5"/>
                      <a:pt x="158" y="5"/>
                    </a:cubicBezTo>
                    <a:close/>
                    <a:moveTo>
                      <a:pt x="83" y="4"/>
                    </a:moveTo>
                    <a:cubicBezTo>
                      <a:pt x="83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lose/>
                    <a:moveTo>
                      <a:pt x="45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136" y="5"/>
                    </a:moveTo>
                    <a:cubicBezTo>
                      <a:pt x="136" y="5"/>
                      <a:pt x="137" y="5"/>
                      <a:pt x="137" y="5"/>
                    </a:cubicBezTo>
                    <a:cubicBezTo>
                      <a:pt x="137" y="5"/>
                      <a:pt x="137" y="5"/>
                      <a:pt x="13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7" y="4"/>
                      <a:pt x="136" y="4"/>
                      <a:pt x="136" y="5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5" y="6"/>
                      <a:pt x="85" y="6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6"/>
                      <a:pt x="81" y="6"/>
                    </a:cubicBezTo>
                    <a:cubicBezTo>
                      <a:pt x="81" y="6"/>
                      <a:pt x="81" y="6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0" y="5"/>
                    </a:cubicBezTo>
                    <a:close/>
                    <a:moveTo>
                      <a:pt x="197" y="1"/>
                    </a:move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8" y="2"/>
                      <a:pt x="198" y="2"/>
                    </a:cubicBezTo>
                    <a:cubicBezTo>
                      <a:pt x="198" y="2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8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lose/>
                    <a:moveTo>
                      <a:pt x="125" y="6"/>
                    </a:move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lose/>
                    <a:moveTo>
                      <a:pt x="135" y="2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lose/>
                    <a:moveTo>
                      <a:pt x="162" y="3"/>
                    </a:move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3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lose/>
                    <a:moveTo>
                      <a:pt x="154" y="3"/>
                    </a:moveTo>
                    <a:cubicBezTo>
                      <a:pt x="154" y="3"/>
                      <a:pt x="154" y="4"/>
                      <a:pt x="154" y="4"/>
                    </a:cubicBezTo>
                    <a:cubicBezTo>
                      <a:pt x="154" y="4"/>
                      <a:pt x="154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4" y="3"/>
                      <a:pt x="154" y="3"/>
                    </a:cubicBezTo>
                    <a:cubicBezTo>
                      <a:pt x="154" y="3"/>
                      <a:pt x="154" y="3"/>
                      <a:pt x="154" y="3"/>
                    </a:cubicBezTo>
                    <a:close/>
                    <a:moveTo>
                      <a:pt x="113" y="2"/>
                    </a:moveTo>
                    <a:cubicBezTo>
                      <a:pt x="113" y="2"/>
                      <a:pt x="113" y="2"/>
                      <a:pt x="113" y="2"/>
                    </a:cubicBezTo>
                    <a:cubicBezTo>
                      <a:pt x="112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2"/>
                      <a:pt x="113" y="2"/>
                    </a:cubicBez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110" y="3"/>
                    </a:move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2"/>
                      <a:pt x="110" y="2"/>
                    </a:cubicBezTo>
                    <a:cubicBezTo>
                      <a:pt x="110" y="2"/>
                      <a:pt x="110" y="2"/>
                      <a:pt x="110" y="3"/>
                    </a:cubicBezTo>
                    <a:close/>
                    <a:moveTo>
                      <a:pt x="38" y="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lose/>
                    <a:moveTo>
                      <a:pt x="206" y="3"/>
                    </a:move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lose/>
                    <a:moveTo>
                      <a:pt x="205" y="4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lose/>
                    <a:moveTo>
                      <a:pt x="201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lose/>
                    <a:moveTo>
                      <a:pt x="200" y="1"/>
                    </a:move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lose/>
                    <a:moveTo>
                      <a:pt x="183" y="5"/>
                    </a:move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2" y="5"/>
                      <a:pt x="183" y="5"/>
                    </a:cubicBezTo>
                    <a:close/>
                    <a:moveTo>
                      <a:pt x="171" y="3"/>
                    </a:moveTo>
                    <a:cubicBezTo>
                      <a:pt x="171" y="2"/>
                      <a:pt x="171" y="2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lose/>
                    <a:moveTo>
                      <a:pt x="157" y="5"/>
                    </a:move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49" y="3"/>
                    </a:moveTo>
                    <a:cubicBezTo>
                      <a:pt x="149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49" y="3"/>
                    </a:cubicBezTo>
                    <a:cubicBezTo>
                      <a:pt x="149" y="3"/>
                      <a:pt x="149" y="3"/>
                      <a:pt x="149" y="3"/>
                    </a:cubicBezTo>
                    <a:close/>
                    <a:moveTo>
                      <a:pt x="148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4"/>
                    </a:cubicBezTo>
                    <a:cubicBezTo>
                      <a:pt x="148" y="4"/>
                      <a:pt x="148" y="4"/>
                      <a:pt x="148" y="5"/>
                    </a:cubicBez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lose/>
                    <a:moveTo>
                      <a:pt x="128" y="3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128" y="4"/>
                      <a:pt x="128" y="4"/>
                      <a:pt x="128" y="4"/>
                    </a:cubicBezTo>
                    <a:lnTo>
                      <a:pt x="128" y="3"/>
                    </a:lnTo>
                    <a:close/>
                    <a:moveTo>
                      <a:pt x="125" y="3"/>
                    </a:move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lose/>
                    <a:moveTo>
                      <a:pt x="121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lose/>
                    <a:moveTo>
                      <a:pt x="99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100" y="3"/>
                    </a:cubicBezTo>
                    <a:cubicBezTo>
                      <a:pt x="100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lose/>
                    <a:moveTo>
                      <a:pt x="91" y="6"/>
                    </a:move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lose/>
                    <a:moveTo>
                      <a:pt x="91" y="5"/>
                    </a:move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lose/>
                    <a:moveTo>
                      <a:pt x="72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lose/>
                    <a:moveTo>
                      <a:pt x="210" y="6"/>
                    </a:moveTo>
                    <a:cubicBezTo>
                      <a:pt x="210" y="6"/>
                      <a:pt x="210" y="6"/>
                      <a:pt x="210" y="6"/>
                    </a:cubicBezTo>
                    <a:cubicBezTo>
                      <a:pt x="210" y="5"/>
                      <a:pt x="210" y="5"/>
                      <a:pt x="210" y="5"/>
                    </a:cubicBezTo>
                    <a:lnTo>
                      <a:pt x="210" y="6"/>
                    </a:lnTo>
                    <a:close/>
                    <a:moveTo>
                      <a:pt x="211" y="5"/>
                    </a:moveTo>
                    <a:cubicBezTo>
                      <a:pt x="211" y="5"/>
                      <a:pt x="211" y="5"/>
                      <a:pt x="211" y="5"/>
                    </a:cubicBezTo>
                    <a:cubicBezTo>
                      <a:pt x="211" y="5"/>
                      <a:pt x="211" y="5"/>
                      <a:pt x="211" y="5"/>
                    </a:cubicBezTo>
                    <a:close/>
                    <a:moveTo>
                      <a:pt x="212" y="4"/>
                    </a:moveTo>
                    <a:cubicBezTo>
                      <a:pt x="212" y="4"/>
                      <a:pt x="212" y="4"/>
                      <a:pt x="212" y="4"/>
                    </a:cubicBezTo>
                    <a:cubicBezTo>
                      <a:pt x="212" y="4"/>
                      <a:pt x="212" y="4"/>
                      <a:pt x="212" y="4"/>
                    </a:cubicBezTo>
                    <a:close/>
                    <a:moveTo>
                      <a:pt x="214" y="5"/>
                    </a:move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lose/>
                    <a:moveTo>
                      <a:pt x="200" y="3"/>
                    </a:moveTo>
                    <a:cubicBezTo>
                      <a:pt x="200" y="3"/>
                      <a:pt x="200" y="3"/>
                      <a:pt x="200" y="3"/>
                    </a:cubicBezTo>
                    <a:cubicBezTo>
                      <a:pt x="199" y="3"/>
                      <a:pt x="199" y="3"/>
                      <a:pt x="199" y="3"/>
                    </a:cubicBezTo>
                    <a:lnTo>
                      <a:pt x="200" y="3"/>
                    </a:lnTo>
                    <a:close/>
                    <a:moveTo>
                      <a:pt x="107" y="2"/>
                    </a:move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2"/>
                      <a:pt x="108" y="2"/>
                      <a:pt x="108" y="2"/>
                    </a:cubicBezTo>
                    <a:lnTo>
                      <a:pt x="107" y="2"/>
                    </a:ln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lose/>
                    <a:moveTo>
                      <a:pt x="82" y="3"/>
                    </a:moveTo>
                    <a:cubicBezTo>
                      <a:pt x="81" y="3"/>
                      <a:pt x="81" y="3"/>
                      <a:pt x="81" y="3"/>
                    </a:cubicBezTo>
                    <a:cubicBezTo>
                      <a:pt x="82" y="3"/>
                      <a:pt x="82" y="3"/>
                      <a:pt x="82" y="3"/>
                    </a:cubicBezTo>
                    <a:close/>
                    <a:moveTo>
                      <a:pt x="182" y="3"/>
                    </a:move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lose/>
                    <a:moveTo>
                      <a:pt x="60" y="3"/>
                    </a:move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lose/>
                    <a:moveTo>
                      <a:pt x="58" y="5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169" y="4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lose/>
                    <a:moveTo>
                      <a:pt x="163" y="1"/>
                    </a:move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105"/>
              <p:cNvSpPr>
                <a:spLocks noEditPoints="1"/>
              </p:cNvSpPr>
              <p:nvPr/>
            </p:nvSpPr>
            <p:spPr bwMode="auto">
              <a:xfrm>
                <a:off x="4490" y="1995"/>
                <a:ext cx="1375" cy="125"/>
              </a:xfrm>
              <a:custGeom>
                <a:avLst/>
                <a:gdLst>
                  <a:gd name="T0" fmla="*/ 33 w 102"/>
                  <a:gd name="T1" fmla="*/ 7 h 7"/>
                  <a:gd name="T2" fmla="*/ 25 w 102"/>
                  <a:gd name="T3" fmla="*/ 6 h 7"/>
                  <a:gd name="T4" fmla="*/ 21 w 102"/>
                  <a:gd name="T5" fmla="*/ 5 h 7"/>
                  <a:gd name="T6" fmla="*/ 17 w 102"/>
                  <a:gd name="T7" fmla="*/ 6 h 7"/>
                  <a:gd name="T8" fmla="*/ 10 w 102"/>
                  <a:gd name="T9" fmla="*/ 6 h 7"/>
                  <a:gd name="T10" fmla="*/ 4 w 102"/>
                  <a:gd name="T11" fmla="*/ 6 h 7"/>
                  <a:gd name="T12" fmla="*/ 1 w 102"/>
                  <a:gd name="T13" fmla="*/ 3 h 7"/>
                  <a:gd name="T14" fmla="*/ 3 w 102"/>
                  <a:gd name="T15" fmla="*/ 3 h 7"/>
                  <a:gd name="T16" fmla="*/ 8 w 102"/>
                  <a:gd name="T17" fmla="*/ 0 h 7"/>
                  <a:gd name="T18" fmla="*/ 12 w 102"/>
                  <a:gd name="T19" fmla="*/ 2 h 7"/>
                  <a:gd name="T20" fmla="*/ 13 w 102"/>
                  <a:gd name="T21" fmla="*/ 4 h 7"/>
                  <a:gd name="T22" fmla="*/ 18 w 102"/>
                  <a:gd name="T23" fmla="*/ 1 h 7"/>
                  <a:gd name="T24" fmla="*/ 23 w 102"/>
                  <a:gd name="T25" fmla="*/ 0 h 7"/>
                  <a:gd name="T26" fmla="*/ 32 w 102"/>
                  <a:gd name="T27" fmla="*/ 3 h 7"/>
                  <a:gd name="T28" fmla="*/ 36 w 102"/>
                  <a:gd name="T29" fmla="*/ 1 h 7"/>
                  <a:gd name="T30" fmla="*/ 36 w 102"/>
                  <a:gd name="T31" fmla="*/ 4 h 7"/>
                  <a:gd name="T32" fmla="*/ 42 w 102"/>
                  <a:gd name="T33" fmla="*/ 0 h 7"/>
                  <a:gd name="T34" fmla="*/ 47 w 102"/>
                  <a:gd name="T35" fmla="*/ 0 h 7"/>
                  <a:gd name="T36" fmla="*/ 48 w 102"/>
                  <a:gd name="T37" fmla="*/ 3 h 7"/>
                  <a:gd name="T38" fmla="*/ 53 w 102"/>
                  <a:gd name="T39" fmla="*/ 0 h 7"/>
                  <a:gd name="T40" fmla="*/ 58 w 102"/>
                  <a:gd name="T41" fmla="*/ 3 h 7"/>
                  <a:gd name="T42" fmla="*/ 58 w 102"/>
                  <a:gd name="T43" fmla="*/ 5 h 7"/>
                  <a:gd name="T44" fmla="*/ 59 w 102"/>
                  <a:gd name="T45" fmla="*/ 2 h 7"/>
                  <a:gd name="T46" fmla="*/ 62 w 102"/>
                  <a:gd name="T47" fmla="*/ 2 h 7"/>
                  <a:gd name="T48" fmla="*/ 70 w 102"/>
                  <a:gd name="T49" fmla="*/ 2 h 7"/>
                  <a:gd name="T50" fmla="*/ 75 w 102"/>
                  <a:gd name="T51" fmla="*/ 1 h 7"/>
                  <a:gd name="T52" fmla="*/ 81 w 102"/>
                  <a:gd name="T53" fmla="*/ 2 h 7"/>
                  <a:gd name="T54" fmla="*/ 79 w 102"/>
                  <a:gd name="T55" fmla="*/ 0 h 7"/>
                  <a:gd name="T56" fmla="*/ 85 w 102"/>
                  <a:gd name="T57" fmla="*/ 2 h 7"/>
                  <a:gd name="T58" fmla="*/ 87 w 102"/>
                  <a:gd name="T59" fmla="*/ 5 h 7"/>
                  <a:gd name="T60" fmla="*/ 93 w 102"/>
                  <a:gd name="T61" fmla="*/ 1 h 7"/>
                  <a:gd name="T62" fmla="*/ 99 w 102"/>
                  <a:gd name="T63" fmla="*/ 1 h 7"/>
                  <a:gd name="T64" fmla="*/ 101 w 102"/>
                  <a:gd name="T65" fmla="*/ 2 h 7"/>
                  <a:gd name="T66" fmla="*/ 101 w 102"/>
                  <a:gd name="T67" fmla="*/ 6 h 7"/>
                  <a:gd name="T68" fmla="*/ 96 w 102"/>
                  <a:gd name="T69" fmla="*/ 4 h 7"/>
                  <a:gd name="T70" fmla="*/ 86 w 102"/>
                  <a:gd name="T71" fmla="*/ 6 h 7"/>
                  <a:gd name="T72" fmla="*/ 80 w 102"/>
                  <a:gd name="T73" fmla="*/ 7 h 7"/>
                  <a:gd name="T74" fmla="*/ 76 w 102"/>
                  <a:gd name="T75" fmla="*/ 6 h 7"/>
                  <a:gd name="T76" fmla="*/ 72 w 102"/>
                  <a:gd name="T77" fmla="*/ 5 h 7"/>
                  <a:gd name="T78" fmla="*/ 68 w 102"/>
                  <a:gd name="T79" fmla="*/ 6 h 7"/>
                  <a:gd name="T80" fmla="*/ 59 w 102"/>
                  <a:gd name="T81" fmla="*/ 7 h 7"/>
                  <a:gd name="T82" fmla="*/ 53 w 102"/>
                  <a:gd name="T83" fmla="*/ 5 h 7"/>
                  <a:gd name="T84" fmla="*/ 52 w 102"/>
                  <a:gd name="T85" fmla="*/ 6 h 7"/>
                  <a:gd name="T86" fmla="*/ 44 w 102"/>
                  <a:gd name="T87" fmla="*/ 7 h 7"/>
                  <a:gd name="T88" fmla="*/ 34 w 102"/>
                  <a:gd name="T89" fmla="*/ 5 h 7"/>
                  <a:gd name="T90" fmla="*/ 64 w 102"/>
                  <a:gd name="T91" fmla="*/ 3 h 7"/>
                  <a:gd name="T92" fmla="*/ 10 w 102"/>
                  <a:gd name="T93" fmla="*/ 3 h 7"/>
                  <a:gd name="T94" fmla="*/ 10 w 102"/>
                  <a:gd name="T95" fmla="*/ 4 h 7"/>
                  <a:gd name="T96" fmla="*/ 62 w 102"/>
                  <a:gd name="T97" fmla="*/ 6 h 7"/>
                  <a:gd name="T98" fmla="*/ 95 w 102"/>
                  <a:gd name="T99" fmla="*/ 4 h 7"/>
                  <a:gd name="T100" fmla="*/ 83 w 102"/>
                  <a:gd name="T101" fmla="*/ 2 h 7"/>
                  <a:gd name="T102" fmla="*/ 43 w 102"/>
                  <a:gd name="T103" fmla="*/ 6 h 7"/>
                  <a:gd name="T104" fmla="*/ 83 w 102"/>
                  <a:gd name="T105" fmla="*/ 5 h 7"/>
                  <a:gd name="T106" fmla="*/ 74 w 102"/>
                  <a:gd name="T107" fmla="*/ 5 h 7"/>
                  <a:gd name="T108" fmla="*/ 64 w 102"/>
                  <a:gd name="T109" fmla="*/ 5 h 7"/>
                  <a:gd name="T110" fmla="*/ 95 w 102"/>
                  <a:gd name="T111" fmla="*/ 1 h 7"/>
                  <a:gd name="T112" fmla="*/ 32 w 102"/>
                  <a:gd name="T113" fmla="*/ 6 h 7"/>
                  <a:gd name="T114" fmla="*/ 9 w 102"/>
                  <a:gd name="T115" fmla="*/ 2 h 7"/>
                  <a:gd name="T116" fmla="*/ 83 w 102"/>
                  <a:gd name="T117" fmla="*/ 3 h 7"/>
                  <a:gd name="T118" fmla="*/ 53 w 102"/>
                  <a:gd name="T119" fmla="*/ 5 h 7"/>
                  <a:gd name="T120" fmla="*/ 11 w 102"/>
                  <a:gd name="T1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7">
                    <a:moveTo>
                      <a:pt x="35" y="3"/>
                    </a:move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2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8" y="4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1" y="1"/>
                    </a:cubicBezTo>
                    <a:cubicBezTo>
                      <a:pt x="21" y="1"/>
                      <a:pt x="22" y="0"/>
                      <a:pt x="22" y="0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4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3"/>
                      <a:pt x="30" y="4"/>
                      <a:pt x="31" y="3"/>
                    </a:cubicBezTo>
                    <a:cubicBezTo>
                      <a:pt x="31" y="3"/>
                      <a:pt x="31" y="3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0"/>
                      <a:pt x="35" y="0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6" y="0"/>
                      <a:pt x="36" y="0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2"/>
                      <a:pt x="35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37" y="1"/>
                      <a:pt x="38" y="1"/>
                      <a:pt x="38" y="1"/>
                    </a:cubicBezTo>
                    <a:cubicBezTo>
                      <a:pt x="38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3"/>
                    </a:cubicBezTo>
                    <a:cubicBezTo>
                      <a:pt x="37" y="3"/>
                      <a:pt x="36" y="3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2"/>
                      <a:pt x="39" y="2"/>
                      <a:pt x="40" y="2"/>
                    </a:cubicBezTo>
                    <a:cubicBezTo>
                      <a:pt x="40" y="2"/>
                      <a:pt x="40" y="2"/>
                      <a:pt x="40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4" y="4"/>
                      <a:pt x="44" y="4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2"/>
                      <a:pt x="45" y="2"/>
                    </a:cubicBezTo>
                    <a:cubicBezTo>
                      <a:pt x="45" y="1"/>
                      <a:pt x="46" y="1"/>
                      <a:pt x="46" y="0"/>
                    </a:cubicBezTo>
                    <a:cubicBezTo>
                      <a:pt x="46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1"/>
                    </a:cubicBezTo>
                    <a:cubicBezTo>
                      <a:pt x="48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2"/>
                      <a:pt x="49" y="2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3" y="0"/>
                      <a:pt x="53" y="0"/>
                    </a:cubicBezTo>
                    <a:cubicBezTo>
                      <a:pt x="53" y="0"/>
                      <a:pt x="54" y="0"/>
                      <a:pt x="55" y="0"/>
                    </a:cubicBezTo>
                    <a:cubicBezTo>
                      <a:pt x="55" y="0"/>
                      <a:pt x="55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2"/>
                      <a:pt x="57" y="2"/>
                    </a:cubicBezTo>
                    <a:cubicBezTo>
                      <a:pt x="57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5" y="4"/>
                    </a:cubicBezTo>
                    <a:cubicBezTo>
                      <a:pt x="55" y="4"/>
                      <a:pt x="55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5" y="5"/>
                      <a:pt x="55" y="5"/>
                    </a:cubicBezTo>
                    <a:cubicBezTo>
                      <a:pt x="55" y="5"/>
                      <a:pt x="56" y="5"/>
                      <a:pt x="56" y="5"/>
                    </a:cubicBezTo>
                    <a:cubicBezTo>
                      <a:pt x="57" y="5"/>
                      <a:pt x="57" y="4"/>
                      <a:pt x="57" y="4"/>
                    </a:cubicBezTo>
                    <a:cubicBezTo>
                      <a:pt x="57" y="4"/>
                      <a:pt x="57" y="4"/>
                      <a:pt x="58" y="4"/>
                    </a:cubicBezTo>
                    <a:cubicBezTo>
                      <a:pt x="58" y="4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9" y="6"/>
                      <a:pt x="60" y="6"/>
                      <a:pt x="60" y="6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59" y="3"/>
                      <a:pt x="59" y="3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1" y="2"/>
                      <a:pt x="61" y="3"/>
                    </a:cubicBezTo>
                    <a:cubicBezTo>
                      <a:pt x="61" y="3"/>
                      <a:pt x="60" y="3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1" y="4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3" y="2"/>
                      <a:pt x="63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6" y="0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8" y="0"/>
                      <a:pt x="68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70" y="1"/>
                      <a:pt x="70" y="1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3"/>
                    </a:cubicBezTo>
                    <a:cubicBezTo>
                      <a:pt x="72" y="3"/>
                      <a:pt x="72" y="2"/>
                      <a:pt x="73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4" y="1"/>
                    </a:cubicBezTo>
                    <a:cubicBezTo>
                      <a:pt x="74" y="1"/>
                      <a:pt x="74" y="1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4" y="0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6" y="1"/>
                      <a:pt x="76" y="2"/>
                      <a:pt x="76" y="2"/>
                    </a:cubicBezTo>
                    <a:cubicBezTo>
                      <a:pt x="75" y="2"/>
                      <a:pt x="75" y="3"/>
                      <a:pt x="75" y="3"/>
                    </a:cubicBezTo>
                    <a:cubicBezTo>
                      <a:pt x="74" y="3"/>
                      <a:pt x="75" y="3"/>
                      <a:pt x="75" y="3"/>
                    </a:cubicBezTo>
                    <a:cubicBezTo>
                      <a:pt x="75" y="3"/>
                      <a:pt x="75" y="4"/>
                      <a:pt x="75" y="4"/>
                    </a:cubicBezTo>
                    <a:cubicBezTo>
                      <a:pt x="76" y="4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80" y="4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2"/>
                      <a:pt x="80" y="2"/>
                    </a:cubicBezTo>
                    <a:cubicBezTo>
                      <a:pt x="80" y="2"/>
                      <a:pt x="80" y="1"/>
                      <a:pt x="80" y="1"/>
                    </a:cubicBezTo>
                    <a:cubicBezTo>
                      <a:pt x="79" y="1"/>
                      <a:pt x="78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"/>
                      <a:pt x="78" y="1"/>
                      <a:pt x="78" y="0"/>
                    </a:cubicBezTo>
                    <a:cubicBezTo>
                      <a:pt x="78" y="0"/>
                      <a:pt x="79" y="0"/>
                      <a:pt x="79" y="0"/>
                    </a:cubicBezTo>
                    <a:cubicBezTo>
                      <a:pt x="79" y="0"/>
                      <a:pt x="80" y="0"/>
                      <a:pt x="80" y="0"/>
                    </a:cubicBezTo>
                    <a:cubicBezTo>
                      <a:pt x="80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2" y="0"/>
                      <a:pt x="83" y="0"/>
                      <a:pt x="83" y="0"/>
                    </a:cubicBezTo>
                    <a:cubicBezTo>
                      <a:pt x="84" y="1"/>
                      <a:pt x="84" y="1"/>
                      <a:pt x="85" y="1"/>
                    </a:cubicBezTo>
                    <a:cubicBezTo>
                      <a:pt x="85" y="0"/>
                      <a:pt x="85" y="1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2"/>
                      <a:pt x="85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6" y="3"/>
                    </a:cubicBezTo>
                    <a:cubicBezTo>
                      <a:pt x="86" y="3"/>
                      <a:pt x="86" y="3"/>
                      <a:pt x="85" y="3"/>
                    </a:cubicBezTo>
                    <a:cubicBezTo>
                      <a:pt x="85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4"/>
                      <a:pt x="85" y="3"/>
                      <a:pt x="85" y="4"/>
                    </a:cubicBezTo>
                    <a:cubicBezTo>
                      <a:pt x="85" y="4"/>
                      <a:pt x="86" y="4"/>
                      <a:pt x="86" y="4"/>
                    </a:cubicBezTo>
                    <a:cubicBezTo>
                      <a:pt x="86" y="4"/>
                      <a:pt x="87" y="4"/>
                      <a:pt x="87" y="5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9" y="5"/>
                      <a:pt x="89" y="4"/>
                      <a:pt x="90" y="4"/>
                    </a:cubicBezTo>
                    <a:cubicBezTo>
                      <a:pt x="90" y="4"/>
                      <a:pt x="90" y="3"/>
                      <a:pt x="90" y="3"/>
                    </a:cubicBezTo>
                    <a:cubicBezTo>
                      <a:pt x="90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2"/>
                      <a:pt x="90" y="2"/>
                      <a:pt x="90" y="1"/>
                    </a:cubicBezTo>
                    <a:cubicBezTo>
                      <a:pt x="90" y="1"/>
                      <a:pt x="90" y="1"/>
                      <a:pt x="91" y="1"/>
                    </a:cubicBezTo>
                    <a:cubicBezTo>
                      <a:pt x="91" y="1"/>
                      <a:pt x="91" y="1"/>
                      <a:pt x="92" y="1"/>
                    </a:cubicBezTo>
                    <a:cubicBezTo>
                      <a:pt x="92" y="1"/>
                      <a:pt x="92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5" y="1"/>
                      <a:pt x="95" y="1"/>
                    </a:cubicBezTo>
                    <a:cubicBezTo>
                      <a:pt x="95" y="0"/>
                      <a:pt x="95" y="0"/>
                      <a:pt x="96" y="0"/>
                    </a:cubicBezTo>
                    <a:cubicBezTo>
                      <a:pt x="96" y="0"/>
                      <a:pt x="96" y="0"/>
                      <a:pt x="9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8" y="0"/>
                      <a:pt x="98" y="0"/>
                      <a:pt x="98" y="1"/>
                    </a:cubicBezTo>
                    <a:cubicBezTo>
                      <a:pt x="98" y="1"/>
                      <a:pt x="98" y="1"/>
                      <a:pt x="99" y="1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2" y="0"/>
                      <a:pt x="102" y="0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2"/>
                      <a:pt x="101" y="2"/>
                    </a:cubicBezTo>
                    <a:cubicBezTo>
                      <a:pt x="101" y="2"/>
                      <a:pt x="101" y="3"/>
                      <a:pt x="100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0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9" y="6"/>
                      <a:pt x="98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5"/>
                      <a:pt x="98" y="5"/>
                      <a:pt x="98" y="4"/>
                    </a:cubicBezTo>
                    <a:cubicBezTo>
                      <a:pt x="98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5"/>
                      <a:pt x="95" y="5"/>
                    </a:cubicBezTo>
                    <a:cubicBezTo>
                      <a:pt x="95" y="6"/>
                      <a:pt x="95" y="6"/>
                      <a:pt x="95" y="7"/>
                    </a:cubicBezTo>
                    <a:cubicBezTo>
                      <a:pt x="94" y="7"/>
                      <a:pt x="94" y="7"/>
                      <a:pt x="93" y="7"/>
                    </a:cubicBezTo>
                    <a:cubicBezTo>
                      <a:pt x="93" y="7"/>
                      <a:pt x="92" y="6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89" y="7"/>
                      <a:pt x="88" y="7"/>
                      <a:pt x="87" y="7"/>
                    </a:cubicBezTo>
                    <a:cubicBezTo>
                      <a:pt x="87" y="7"/>
                      <a:pt x="87" y="7"/>
                      <a:pt x="87" y="6"/>
                    </a:cubicBezTo>
                    <a:cubicBezTo>
                      <a:pt x="87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5" y="6"/>
                      <a:pt x="85" y="6"/>
                      <a:pt x="84" y="6"/>
                    </a:cubicBezTo>
                    <a:cubicBezTo>
                      <a:pt x="83" y="6"/>
                      <a:pt x="83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1" y="6"/>
                      <a:pt x="81" y="7"/>
                    </a:cubicBezTo>
                    <a:cubicBezTo>
                      <a:pt x="81" y="7"/>
                      <a:pt x="80" y="7"/>
                      <a:pt x="80" y="7"/>
                    </a:cubicBezTo>
                    <a:cubicBezTo>
                      <a:pt x="80" y="7"/>
                      <a:pt x="80" y="7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5"/>
                      <a:pt x="78" y="5"/>
                    </a:cubicBezTo>
                    <a:cubicBezTo>
                      <a:pt x="77" y="5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6" y="7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5" y="7"/>
                      <a:pt x="75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0" y="6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0" y="5"/>
                      <a:pt x="69" y="5"/>
                      <a:pt x="69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8" y="4"/>
                      <a:pt x="68" y="5"/>
                      <a:pt x="69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6"/>
                      <a:pt x="70" y="6"/>
                      <a:pt x="70" y="6"/>
                    </a:cubicBezTo>
                    <a:cubicBezTo>
                      <a:pt x="69" y="6"/>
                      <a:pt x="69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6" y="6"/>
                      <a:pt x="66" y="6"/>
                    </a:cubicBezTo>
                    <a:cubicBezTo>
                      <a:pt x="65" y="6"/>
                      <a:pt x="65" y="7"/>
                      <a:pt x="65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3" y="7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6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6"/>
                    </a:cubicBezTo>
                    <a:cubicBezTo>
                      <a:pt x="55" y="6"/>
                      <a:pt x="55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5"/>
                      <a:pt x="53" y="5"/>
                    </a:cubicBezTo>
                    <a:cubicBezTo>
                      <a:pt x="52" y="5"/>
                      <a:pt x="53" y="5"/>
                      <a:pt x="53" y="5"/>
                    </a:cubicBezTo>
                    <a:cubicBezTo>
                      <a:pt x="53" y="5"/>
                      <a:pt x="53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5"/>
                      <a:pt x="51" y="5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2" y="7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  <a:moveTo>
                      <a:pt x="97" y="2"/>
                    </a:move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lose/>
                    <a:moveTo>
                      <a:pt x="64" y="3"/>
                    </a:move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lose/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10" y="3"/>
                    </a:cubicBezTo>
                    <a:close/>
                    <a:moveTo>
                      <a:pt x="62" y="6"/>
                    </a:moveTo>
                    <a:cubicBezTo>
                      <a:pt x="61" y="6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lose/>
                    <a:moveTo>
                      <a:pt x="21" y="4"/>
                    </a:move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5" y="5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83" y="2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lose/>
                    <a:moveTo>
                      <a:pt x="40" y="4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lose/>
                    <a:moveTo>
                      <a:pt x="90" y="6"/>
                    </a:moveTo>
                    <a:cubicBezTo>
                      <a:pt x="90" y="6"/>
                      <a:pt x="91" y="6"/>
                      <a:pt x="91" y="6"/>
                    </a:cubicBezTo>
                    <a:cubicBezTo>
                      <a:pt x="91" y="6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lose/>
                    <a:moveTo>
                      <a:pt x="83" y="5"/>
                    </a:moveTo>
                    <a:cubicBezTo>
                      <a:pt x="83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5" y="4"/>
                      <a:pt x="75" y="4"/>
                    </a:cubicBezTo>
                    <a:cubicBezTo>
                      <a:pt x="75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5"/>
                    </a:cubicBezTo>
                    <a:close/>
                    <a:moveTo>
                      <a:pt x="16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64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66" y="4"/>
                    </a:move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5" y="4"/>
                      <a:pt x="66" y="4"/>
                    </a:cubicBezTo>
                    <a:close/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5" y="1"/>
                    </a:cubicBezTo>
                    <a:close/>
                    <a:moveTo>
                      <a:pt x="99" y="4"/>
                    </a:moveTo>
                    <a:cubicBezTo>
                      <a:pt x="99" y="4"/>
                      <a:pt x="100" y="3"/>
                      <a:pt x="100" y="3"/>
                    </a:cubicBezTo>
                    <a:cubicBezTo>
                      <a:pt x="100" y="3"/>
                      <a:pt x="100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4"/>
                    </a:cubicBezTo>
                    <a:close/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9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  <a:moveTo>
                      <a:pt x="85" y="5"/>
                    </a:move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3" y="3"/>
                    </a:moveTo>
                    <a:cubicBezTo>
                      <a:pt x="83" y="3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lose/>
                    <a:moveTo>
                      <a:pt x="53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3" y="2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2"/>
                    </a:lnTo>
                    <a:close/>
                    <a:moveTo>
                      <a:pt x="11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06"/>
              <p:cNvSpPr>
                <a:spLocks noEditPoints="1"/>
              </p:cNvSpPr>
              <p:nvPr/>
            </p:nvSpPr>
            <p:spPr bwMode="auto">
              <a:xfrm>
                <a:off x="5879" y="1995"/>
                <a:ext cx="256" cy="125"/>
              </a:xfrm>
              <a:custGeom>
                <a:avLst/>
                <a:gdLst>
                  <a:gd name="T0" fmla="*/ 3 w 19"/>
                  <a:gd name="T1" fmla="*/ 2 h 7"/>
                  <a:gd name="T2" fmla="*/ 1 w 19"/>
                  <a:gd name="T3" fmla="*/ 2 h 7"/>
                  <a:gd name="T4" fmla="*/ 1 w 19"/>
                  <a:gd name="T5" fmla="*/ 3 h 7"/>
                  <a:gd name="T6" fmla="*/ 0 w 19"/>
                  <a:gd name="T7" fmla="*/ 2 h 7"/>
                  <a:gd name="T8" fmla="*/ 4 w 19"/>
                  <a:gd name="T9" fmla="*/ 0 h 7"/>
                  <a:gd name="T10" fmla="*/ 7 w 19"/>
                  <a:gd name="T11" fmla="*/ 1 h 7"/>
                  <a:gd name="T12" fmla="*/ 7 w 19"/>
                  <a:gd name="T13" fmla="*/ 2 h 7"/>
                  <a:gd name="T14" fmla="*/ 8 w 19"/>
                  <a:gd name="T15" fmla="*/ 1 h 7"/>
                  <a:gd name="T16" fmla="*/ 7 w 19"/>
                  <a:gd name="T17" fmla="*/ 0 h 7"/>
                  <a:gd name="T18" fmla="*/ 9 w 19"/>
                  <a:gd name="T19" fmla="*/ 0 h 7"/>
                  <a:gd name="T20" fmla="*/ 14 w 19"/>
                  <a:gd name="T21" fmla="*/ 0 h 7"/>
                  <a:gd name="T22" fmla="*/ 18 w 19"/>
                  <a:gd name="T23" fmla="*/ 0 h 7"/>
                  <a:gd name="T24" fmla="*/ 18 w 19"/>
                  <a:gd name="T25" fmla="*/ 1 h 7"/>
                  <a:gd name="T26" fmla="*/ 19 w 19"/>
                  <a:gd name="T27" fmla="*/ 3 h 7"/>
                  <a:gd name="T28" fmla="*/ 17 w 19"/>
                  <a:gd name="T29" fmla="*/ 4 h 7"/>
                  <a:gd name="T30" fmla="*/ 17 w 19"/>
                  <a:gd name="T31" fmla="*/ 4 h 7"/>
                  <a:gd name="T32" fmla="*/ 14 w 19"/>
                  <a:gd name="T33" fmla="*/ 4 h 7"/>
                  <a:gd name="T34" fmla="*/ 13 w 19"/>
                  <a:gd name="T35" fmla="*/ 5 h 7"/>
                  <a:gd name="T36" fmla="*/ 9 w 19"/>
                  <a:gd name="T37" fmla="*/ 4 h 7"/>
                  <a:gd name="T38" fmla="*/ 10 w 19"/>
                  <a:gd name="T39" fmla="*/ 5 h 7"/>
                  <a:gd name="T40" fmla="*/ 11 w 19"/>
                  <a:gd name="T41" fmla="*/ 7 h 7"/>
                  <a:gd name="T42" fmla="*/ 9 w 19"/>
                  <a:gd name="T43" fmla="*/ 6 h 7"/>
                  <a:gd name="T44" fmla="*/ 9 w 19"/>
                  <a:gd name="T45" fmla="*/ 6 h 7"/>
                  <a:gd name="T46" fmla="*/ 8 w 19"/>
                  <a:gd name="T47" fmla="*/ 6 h 7"/>
                  <a:gd name="T48" fmla="*/ 6 w 19"/>
                  <a:gd name="T49" fmla="*/ 6 h 7"/>
                  <a:gd name="T50" fmla="*/ 1 w 19"/>
                  <a:gd name="T51" fmla="*/ 6 h 7"/>
                  <a:gd name="T52" fmla="*/ 0 w 19"/>
                  <a:gd name="T53" fmla="*/ 4 h 7"/>
                  <a:gd name="T54" fmla="*/ 0 w 19"/>
                  <a:gd name="T55" fmla="*/ 4 h 7"/>
                  <a:gd name="T56" fmla="*/ 4 w 19"/>
                  <a:gd name="T57" fmla="*/ 4 h 7"/>
                  <a:gd name="T58" fmla="*/ 6 w 19"/>
                  <a:gd name="T59" fmla="*/ 3 h 7"/>
                  <a:gd name="T60" fmla="*/ 4 w 19"/>
                  <a:gd name="T61" fmla="*/ 3 h 7"/>
                  <a:gd name="T62" fmla="*/ 12 w 19"/>
                  <a:gd name="T63" fmla="*/ 2 h 7"/>
                  <a:gd name="T64" fmla="*/ 14 w 19"/>
                  <a:gd name="T65" fmla="*/ 2 h 7"/>
                  <a:gd name="T66" fmla="*/ 13 w 19"/>
                  <a:gd name="T67" fmla="*/ 2 h 7"/>
                  <a:gd name="T68" fmla="*/ 16 w 19"/>
                  <a:gd name="T69" fmla="*/ 1 h 7"/>
                  <a:gd name="T70" fmla="*/ 15 w 19"/>
                  <a:gd name="T71" fmla="*/ 2 h 7"/>
                  <a:gd name="T72" fmla="*/ 17 w 19"/>
                  <a:gd name="T73" fmla="*/ 3 h 7"/>
                  <a:gd name="T74" fmla="*/ 17 w 19"/>
                  <a:gd name="T75" fmla="*/ 2 h 7"/>
                  <a:gd name="T76" fmla="*/ 3 w 19"/>
                  <a:gd name="T77" fmla="*/ 6 h 7"/>
                  <a:gd name="T78" fmla="*/ 4 w 19"/>
                  <a:gd name="T79" fmla="*/ 5 h 7"/>
                  <a:gd name="T80" fmla="*/ 3 w 19"/>
                  <a:gd name="T81" fmla="*/ 6 h 7"/>
                  <a:gd name="T82" fmla="*/ 13 w 19"/>
                  <a:gd name="T83" fmla="*/ 4 h 7"/>
                  <a:gd name="T84" fmla="*/ 13 w 19"/>
                  <a:gd name="T85" fmla="*/ 4 h 7"/>
                  <a:gd name="T86" fmla="*/ 13 w 19"/>
                  <a:gd name="T87" fmla="*/ 1 h 7"/>
                  <a:gd name="T88" fmla="*/ 7 w 19"/>
                  <a:gd name="T89" fmla="*/ 5 h 7"/>
                  <a:gd name="T90" fmla="*/ 7 w 19"/>
                  <a:gd name="T91" fmla="*/ 5 h 7"/>
                  <a:gd name="T92" fmla="*/ 14 w 19"/>
                  <a:gd name="T9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7">
                    <a:moveTo>
                      <a:pt x="2" y="3"/>
                    </a:move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2"/>
                      <a:pt x="18" y="2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lose/>
                    <a:moveTo>
                      <a:pt x="12" y="1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lose/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6" y="1"/>
                    </a:cubicBezTo>
                    <a:close/>
                    <a:moveTo>
                      <a:pt x="3" y="6"/>
                    </a:move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13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lose/>
                    <a:moveTo>
                      <a:pt x="12" y="1"/>
                    </a:move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4" y="4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07"/>
              <p:cNvSpPr>
                <a:spLocks noEditPoints="1"/>
              </p:cNvSpPr>
              <p:nvPr/>
            </p:nvSpPr>
            <p:spPr bwMode="auto">
              <a:xfrm>
                <a:off x="6135" y="1995"/>
                <a:ext cx="215" cy="125"/>
              </a:xfrm>
              <a:custGeom>
                <a:avLst/>
                <a:gdLst>
                  <a:gd name="T0" fmla="*/ 2 w 16"/>
                  <a:gd name="T1" fmla="*/ 2 h 7"/>
                  <a:gd name="T2" fmla="*/ 2 w 16"/>
                  <a:gd name="T3" fmla="*/ 1 h 7"/>
                  <a:gd name="T4" fmla="*/ 3 w 16"/>
                  <a:gd name="T5" fmla="*/ 2 h 7"/>
                  <a:gd name="T6" fmla="*/ 5 w 16"/>
                  <a:gd name="T7" fmla="*/ 2 h 7"/>
                  <a:gd name="T8" fmla="*/ 5 w 16"/>
                  <a:gd name="T9" fmla="*/ 1 h 7"/>
                  <a:gd name="T10" fmla="*/ 7 w 16"/>
                  <a:gd name="T11" fmla="*/ 0 h 7"/>
                  <a:gd name="T12" fmla="*/ 8 w 16"/>
                  <a:gd name="T13" fmla="*/ 0 h 7"/>
                  <a:gd name="T14" fmla="*/ 10 w 16"/>
                  <a:gd name="T15" fmla="*/ 1 h 7"/>
                  <a:gd name="T16" fmla="*/ 11 w 16"/>
                  <a:gd name="T17" fmla="*/ 1 h 7"/>
                  <a:gd name="T18" fmla="*/ 10 w 16"/>
                  <a:gd name="T19" fmla="*/ 2 h 7"/>
                  <a:gd name="T20" fmla="*/ 9 w 16"/>
                  <a:gd name="T21" fmla="*/ 2 h 7"/>
                  <a:gd name="T22" fmla="*/ 11 w 16"/>
                  <a:gd name="T23" fmla="*/ 3 h 7"/>
                  <a:gd name="T24" fmla="*/ 12 w 16"/>
                  <a:gd name="T25" fmla="*/ 2 h 7"/>
                  <a:gd name="T26" fmla="*/ 13 w 16"/>
                  <a:gd name="T27" fmla="*/ 3 h 7"/>
                  <a:gd name="T28" fmla="*/ 16 w 16"/>
                  <a:gd name="T29" fmla="*/ 3 h 7"/>
                  <a:gd name="T30" fmla="*/ 15 w 16"/>
                  <a:gd name="T31" fmla="*/ 3 h 7"/>
                  <a:gd name="T32" fmla="*/ 13 w 16"/>
                  <a:gd name="T33" fmla="*/ 5 h 7"/>
                  <a:gd name="T34" fmla="*/ 12 w 16"/>
                  <a:gd name="T35" fmla="*/ 5 h 7"/>
                  <a:gd name="T36" fmla="*/ 10 w 16"/>
                  <a:gd name="T37" fmla="*/ 4 h 7"/>
                  <a:gd name="T38" fmla="*/ 9 w 16"/>
                  <a:gd name="T39" fmla="*/ 3 h 7"/>
                  <a:gd name="T40" fmla="*/ 8 w 16"/>
                  <a:gd name="T41" fmla="*/ 3 h 7"/>
                  <a:gd name="T42" fmla="*/ 6 w 16"/>
                  <a:gd name="T43" fmla="*/ 3 h 7"/>
                  <a:gd name="T44" fmla="*/ 5 w 16"/>
                  <a:gd name="T45" fmla="*/ 3 h 7"/>
                  <a:gd name="T46" fmla="*/ 5 w 16"/>
                  <a:gd name="T47" fmla="*/ 3 h 7"/>
                  <a:gd name="T48" fmla="*/ 7 w 16"/>
                  <a:gd name="T49" fmla="*/ 4 h 7"/>
                  <a:gd name="T50" fmla="*/ 8 w 16"/>
                  <a:gd name="T51" fmla="*/ 5 h 7"/>
                  <a:gd name="T52" fmla="*/ 6 w 16"/>
                  <a:gd name="T53" fmla="*/ 6 h 7"/>
                  <a:gd name="T54" fmla="*/ 3 w 16"/>
                  <a:gd name="T55" fmla="*/ 6 h 7"/>
                  <a:gd name="T56" fmla="*/ 3 w 16"/>
                  <a:gd name="T57" fmla="*/ 6 h 7"/>
                  <a:gd name="T58" fmla="*/ 1 w 16"/>
                  <a:gd name="T59" fmla="*/ 6 h 7"/>
                  <a:gd name="T60" fmla="*/ 0 w 16"/>
                  <a:gd name="T61" fmla="*/ 5 h 7"/>
                  <a:gd name="T62" fmla="*/ 1 w 16"/>
                  <a:gd name="T63" fmla="*/ 5 h 7"/>
                  <a:gd name="T64" fmla="*/ 2 w 16"/>
                  <a:gd name="T65" fmla="*/ 3 h 7"/>
                  <a:gd name="T66" fmla="*/ 1 w 16"/>
                  <a:gd name="T67" fmla="*/ 3 h 7"/>
                  <a:gd name="T68" fmla="*/ 5 w 16"/>
                  <a:gd name="T69" fmla="*/ 4 h 7"/>
                  <a:gd name="T70" fmla="*/ 5 w 16"/>
                  <a:gd name="T71" fmla="*/ 4 h 7"/>
                  <a:gd name="T72" fmla="*/ 6 w 16"/>
                  <a:gd name="T73" fmla="*/ 4 h 7"/>
                  <a:gd name="T74" fmla="*/ 7 w 16"/>
                  <a:gd name="T75" fmla="*/ 5 h 7"/>
                  <a:gd name="T76" fmla="*/ 6 w 16"/>
                  <a:gd name="T77" fmla="*/ 4 h 7"/>
                  <a:gd name="T78" fmla="*/ 7 w 16"/>
                  <a:gd name="T79" fmla="*/ 2 h 7"/>
                  <a:gd name="T80" fmla="*/ 7 w 16"/>
                  <a:gd name="T8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7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4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6" y="2"/>
                    </a:move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08"/>
              <p:cNvSpPr>
                <a:spLocks noEditPoints="1"/>
              </p:cNvSpPr>
              <p:nvPr/>
            </p:nvSpPr>
            <p:spPr bwMode="auto">
              <a:xfrm>
                <a:off x="6364" y="2013"/>
                <a:ext cx="94" cy="89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4 h 5"/>
                  <a:gd name="T4" fmla="*/ 7 w 7"/>
                  <a:gd name="T5" fmla="*/ 5 h 5"/>
                  <a:gd name="T6" fmla="*/ 6 w 7"/>
                  <a:gd name="T7" fmla="*/ 4 h 5"/>
                  <a:gd name="T8" fmla="*/ 5 w 7"/>
                  <a:gd name="T9" fmla="*/ 4 h 5"/>
                  <a:gd name="T10" fmla="*/ 3 w 7"/>
                  <a:gd name="T11" fmla="*/ 4 h 5"/>
                  <a:gd name="T12" fmla="*/ 3 w 7"/>
                  <a:gd name="T13" fmla="*/ 4 h 5"/>
                  <a:gd name="T14" fmla="*/ 3 w 7"/>
                  <a:gd name="T15" fmla="*/ 3 h 5"/>
                  <a:gd name="T16" fmla="*/ 3 w 7"/>
                  <a:gd name="T17" fmla="*/ 3 h 5"/>
                  <a:gd name="T18" fmla="*/ 2 w 7"/>
                  <a:gd name="T19" fmla="*/ 3 h 5"/>
                  <a:gd name="T20" fmla="*/ 2 w 7"/>
                  <a:gd name="T21" fmla="*/ 3 h 5"/>
                  <a:gd name="T22" fmla="*/ 2 w 7"/>
                  <a:gd name="T23" fmla="*/ 3 h 5"/>
                  <a:gd name="T24" fmla="*/ 1 w 7"/>
                  <a:gd name="T25" fmla="*/ 2 h 5"/>
                  <a:gd name="T26" fmla="*/ 1 w 7"/>
                  <a:gd name="T27" fmla="*/ 2 h 5"/>
                  <a:gd name="T28" fmla="*/ 0 w 7"/>
                  <a:gd name="T29" fmla="*/ 2 h 5"/>
                  <a:gd name="T30" fmla="*/ 0 w 7"/>
                  <a:gd name="T31" fmla="*/ 1 h 5"/>
                  <a:gd name="T32" fmla="*/ 0 w 7"/>
                  <a:gd name="T33" fmla="*/ 0 h 5"/>
                  <a:gd name="T34" fmla="*/ 2 w 7"/>
                  <a:gd name="T35" fmla="*/ 0 h 5"/>
                  <a:gd name="T36" fmla="*/ 2 w 7"/>
                  <a:gd name="T37" fmla="*/ 0 h 5"/>
                  <a:gd name="T38" fmla="*/ 3 w 7"/>
                  <a:gd name="T39" fmla="*/ 1 h 5"/>
                  <a:gd name="T40" fmla="*/ 4 w 7"/>
                  <a:gd name="T41" fmla="*/ 1 h 5"/>
                  <a:gd name="T42" fmla="*/ 5 w 7"/>
                  <a:gd name="T43" fmla="*/ 1 h 5"/>
                  <a:gd name="T44" fmla="*/ 5 w 7"/>
                  <a:gd name="T45" fmla="*/ 1 h 5"/>
                  <a:gd name="T46" fmla="*/ 6 w 7"/>
                  <a:gd name="T47" fmla="*/ 2 h 5"/>
                  <a:gd name="T48" fmla="*/ 6 w 7"/>
                  <a:gd name="T49" fmla="*/ 2 h 5"/>
                  <a:gd name="T50" fmla="*/ 6 w 7"/>
                  <a:gd name="T51" fmla="*/ 3 h 5"/>
                  <a:gd name="T52" fmla="*/ 7 w 7"/>
                  <a:gd name="T53" fmla="*/ 3 h 5"/>
                  <a:gd name="T54" fmla="*/ 1 w 7"/>
                  <a:gd name="T55" fmla="*/ 1 h 5"/>
                  <a:gd name="T56" fmla="*/ 1 w 7"/>
                  <a:gd name="T57" fmla="*/ 2 h 5"/>
                  <a:gd name="T58" fmla="*/ 1 w 7"/>
                  <a:gd name="T59" fmla="*/ 1 h 5"/>
                  <a:gd name="T60" fmla="*/ 1 w 7"/>
                  <a:gd name="T61" fmla="*/ 1 h 5"/>
                  <a:gd name="T62" fmla="*/ 1 w 7"/>
                  <a:gd name="T63" fmla="*/ 1 h 5"/>
                  <a:gd name="T64" fmla="*/ 5 w 7"/>
                  <a:gd name="T65" fmla="*/ 3 h 5"/>
                  <a:gd name="T66" fmla="*/ 5 w 7"/>
                  <a:gd name="T67" fmla="*/ 3 h 5"/>
                  <a:gd name="T68" fmla="*/ 5 w 7"/>
                  <a:gd name="T69" fmla="*/ 3 h 5"/>
                  <a:gd name="T70" fmla="*/ 5 w 7"/>
                  <a:gd name="T71" fmla="*/ 3 h 5"/>
                  <a:gd name="T72" fmla="*/ 5 w 7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09"/>
              <p:cNvSpPr>
                <a:spLocks noEditPoints="1"/>
              </p:cNvSpPr>
              <p:nvPr/>
            </p:nvSpPr>
            <p:spPr bwMode="auto">
              <a:xfrm>
                <a:off x="6499" y="1995"/>
                <a:ext cx="67" cy="53"/>
              </a:xfrm>
              <a:custGeom>
                <a:avLst/>
                <a:gdLst>
                  <a:gd name="T0" fmla="*/ 3 w 5"/>
                  <a:gd name="T1" fmla="*/ 2 h 3"/>
                  <a:gd name="T2" fmla="*/ 3 w 5"/>
                  <a:gd name="T3" fmla="*/ 2 h 3"/>
                  <a:gd name="T4" fmla="*/ 3 w 5"/>
                  <a:gd name="T5" fmla="*/ 2 h 3"/>
                  <a:gd name="T6" fmla="*/ 3 w 5"/>
                  <a:gd name="T7" fmla="*/ 2 h 3"/>
                  <a:gd name="T8" fmla="*/ 2 w 5"/>
                  <a:gd name="T9" fmla="*/ 2 h 3"/>
                  <a:gd name="T10" fmla="*/ 2 w 5"/>
                  <a:gd name="T11" fmla="*/ 1 h 3"/>
                  <a:gd name="T12" fmla="*/ 2 w 5"/>
                  <a:gd name="T13" fmla="*/ 1 h 3"/>
                  <a:gd name="T14" fmla="*/ 1 w 5"/>
                  <a:gd name="T15" fmla="*/ 2 h 3"/>
                  <a:gd name="T16" fmla="*/ 0 w 5"/>
                  <a:gd name="T17" fmla="*/ 1 h 3"/>
                  <a:gd name="T18" fmla="*/ 1 w 5"/>
                  <a:gd name="T19" fmla="*/ 1 h 3"/>
                  <a:gd name="T20" fmla="*/ 2 w 5"/>
                  <a:gd name="T21" fmla="*/ 1 h 3"/>
                  <a:gd name="T22" fmla="*/ 3 w 5"/>
                  <a:gd name="T23" fmla="*/ 1 h 3"/>
                  <a:gd name="T24" fmla="*/ 4 w 5"/>
                  <a:gd name="T25" fmla="*/ 1 h 3"/>
                  <a:gd name="T26" fmla="*/ 4 w 5"/>
                  <a:gd name="T27" fmla="*/ 1 h 3"/>
                  <a:gd name="T28" fmla="*/ 5 w 5"/>
                  <a:gd name="T29" fmla="*/ 1 h 3"/>
                  <a:gd name="T30" fmla="*/ 5 w 5"/>
                  <a:gd name="T31" fmla="*/ 2 h 3"/>
                  <a:gd name="T32" fmla="*/ 5 w 5"/>
                  <a:gd name="T33" fmla="*/ 3 h 3"/>
                  <a:gd name="T34" fmla="*/ 5 w 5"/>
                  <a:gd name="T35" fmla="*/ 2 h 3"/>
                  <a:gd name="T36" fmla="*/ 4 w 5"/>
                  <a:gd name="T37" fmla="*/ 3 h 3"/>
                  <a:gd name="T38" fmla="*/ 2 w 5"/>
                  <a:gd name="T39" fmla="*/ 2 h 3"/>
                  <a:gd name="T40" fmla="*/ 3 w 5"/>
                  <a:gd name="T41" fmla="*/ 2 h 3"/>
                  <a:gd name="T42" fmla="*/ 4 w 5"/>
                  <a:gd name="T43" fmla="*/ 2 h 3"/>
                  <a:gd name="T44" fmla="*/ 4 w 5"/>
                  <a:gd name="T45" fmla="*/ 2 h 3"/>
                  <a:gd name="T46" fmla="*/ 4 w 5"/>
                  <a:gd name="T47" fmla="*/ 2 h 3"/>
                  <a:gd name="T48" fmla="*/ 4 w 5"/>
                  <a:gd name="T49" fmla="*/ 2 h 3"/>
                  <a:gd name="T50" fmla="*/ 4 w 5"/>
                  <a:gd name="T5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4" y="2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10"/>
              <p:cNvSpPr/>
              <p:nvPr/>
            </p:nvSpPr>
            <p:spPr bwMode="auto">
              <a:xfrm>
                <a:off x="6512" y="2066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11"/>
              <p:cNvSpPr/>
              <p:nvPr/>
            </p:nvSpPr>
            <p:spPr bwMode="auto">
              <a:xfrm>
                <a:off x="6296" y="1995"/>
                <a:ext cx="41" cy="5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1 h 3"/>
                  <a:gd name="T4" fmla="*/ 1 w 3"/>
                  <a:gd name="T5" fmla="*/ 1 h 3"/>
                  <a:gd name="T6" fmla="*/ 1 w 3"/>
                  <a:gd name="T7" fmla="*/ 1 h 3"/>
                  <a:gd name="T8" fmla="*/ 0 w 3"/>
                  <a:gd name="T9" fmla="*/ 1 h 3"/>
                  <a:gd name="T10" fmla="*/ 1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2 h 3"/>
                  <a:gd name="T24" fmla="*/ 1 w 3"/>
                  <a:gd name="T25" fmla="*/ 2 h 3"/>
                  <a:gd name="T26" fmla="*/ 3 w 3"/>
                  <a:gd name="T27" fmla="*/ 1 h 3"/>
                  <a:gd name="T28" fmla="*/ 3 w 3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12"/>
              <p:cNvSpPr/>
              <p:nvPr/>
            </p:nvSpPr>
            <p:spPr bwMode="auto">
              <a:xfrm>
                <a:off x="4463" y="1995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2 w 2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13"/>
              <p:cNvSpPr/>
              <p:nvPr/>
            </p:nvSpPr>
            <p:spPr bwMode="auto">
              <a:xfrm>
                <a:off x="6458" y="2031"/>
                <a:ext cx="27" cy="3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1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0 w 2"/>
                  <a:gd name="T19" fmla="*/ 0 h 2"/>
                  <a:gd name="T20" fmla="*/ 0 w 2"/>
                  <a:gd name="T21" fmla="*/ 0 h 2"/>
                  <a:gd name="T22" fmla="*/ 0 w 2"/>
                  <a:gd name="T23" fmla="*/ 0 h 2"/>
                  <a:gd name="T24" fmla="*/ 1 w 2"/>
                  <a:gd name="T25" fmla="*/ 1 h 2"/>
                  <a:gd name="T26" fmla="*/ 0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14"/>
              <p:cNvSpPr/>
              <p:nvPr/>
            </p:nvSpPr>
            <p:spPr bwMode="auto">
              <a:xfrm>
                <a:off x="5852" y="2066"/>
                <a:ext cx="27" cy="36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1 w 2"/>
                  <a:gd name="T15" fmla="*/ 1 h 2"/>
                  <a:gd name="T16" fmla="*/ 0 w 2"/>
                  <a:gd name="T17" fmla="*/ 0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15"/>
              <p:cNvSpPr/>
              <p:nvPr/>
            </p:nvSpPr>
            <p:spPr bwMode="auto">
              <a:xfrm>
                <a:off x="4692" y="1995"/>
                <a:ext cx="41" cy="18"/>
              </a:xfrm>
              <a:custGeom>
                <a:avLst/>
                <a:gdLst>
                  <a:gd name="T0" fmla="*/ 0 w 3"/>
                  <a:gd name="T1" fmla="*/ 1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2 w 3"/>
                  <a:gd name="T11" fmla="*/ 1 h 1"/>
                  <a:gd name="T12" fmla="*/ 2 w 3"/>
                  <a:gd name="T13" fmla="*/ 0 h 1"/>
                  <a:gd name="T14" fmla="*/ 1 w 3"/>
                  <a:gd name="T15" fmla="*/ 0 h 1"/>
                  <a:gd name="T16" fmla="*/ 0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16"/>
              <p:cNvSpPr/>
              <p:nvPr/>
            </p:nvSpPr>
            <p:spPr bwMode="auto">
              <a:xfrm>
                <a:off x="6337" y="2084"/>
                <a:ext cx="27" cy="18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17"/>
              <p:cNvSpPr/>
              <p:nvPr/>
            </p:nvSpPr>
            <p:spPr bwMode="auto">
              <a:xfrm>
                <a:off x="6552" y="2084"/>
                <a:ext cx="14" cy="3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18"/>
              <p:cNvSpPr/>
              <p:nvPr/>
            </p:nvSpPr>
            <p:spPr bwMode="auto">
              <a:xfrm>
                <a:off x="4881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0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19"/>
              <p:cNvSpPr/>
              <p:nvPr/>
            </p:nvSpPr>
            <p:spPr bwMode="auto">
              <a:xfrm>
                <a:off x="6242" y="2066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20"/>
              <p:cNvSpPr/>
              <p:nvPr/>
            </p:nvSpPr>
            <p:spPr bwMode="auto">
              <a:xfrm>
                <a:off x="4733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21"/>
              <p:cNvSpPr/>
              <p:nvPr/>
            </p:nvSpPr>
            <p:spPr bwMode="auto">
              <a:xfrm>
                <a:off x="6040" y="2084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22"/>
              <p:cNvSpPr/>
              <p:nvPr/>
            </p:nvSpPr>
            <p:spPr bwMode="auto">
              <a:xfrm>
                <a:off x="5083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23"/>
              <p:cNvSpPr/>
              <p:nvPr/>
            </p:nvSpPr>
            <p:spPr bwMode="auto">
              <a:xfrm>
                <a:off x="6458" y="2084"/>
                <a:ext cx="14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24"/>
              <p:cNvSpPr/>
              <p:nvPr/>
            </p:nvSpPr>
            <p:spPr bwMode="auto">
              <a:xfrm>
                <a:off x="6108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25"/>
              <p:cNvSpPr/>
              <p:nvPr/>
            </p:nvSpPr>
            <p:spPr bwMode="auto">
              <a:xfrm>
                <a:off x="4059" y="2102"/>
                <a:ext cx="13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26"/>
              <p:cNvSpPr/>
              <p:nvPr/>
            </p:nvSpPr>
            <p:spPr bwMode="auto">
              <a:xfrm>
                <a:off x="5312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127"/>
              <p:cNvSpPr/>
              <p:nvPr/>
            </p:nvSpPr>
            <p:spPr bwMode="auto">
              <a:xfrm>
                <a:off x="5259" y="2013"/>
                <a:ext cx="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28"/>
              <p:cNvSpPr/>
              <p:nvPr/>
            </p:nvSpPr>
            <p:spPr bwMode="auto">
              <a:xfrm>
                <a:off x="5649" y="2102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29"/>
              <p:cNvSpPr/>
              <p:nvPr/>
            </p:nvSpPr>
            <p:spPr bwMode="auto">
              <a:xfrm>
                <a:off x="5784" y="2066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30"/>
              <p:cNvSpPr/>
              <p:nvPr/>
            </p:nvSpPr>
            <p:spPr bwMode="auto">
              <a:xfrm>
                <a:off x="5515" y="2031"/>
                <a:ext cx="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Oval 131"/>
              <p:cNvSpPr>
                <a:spLocks noChangeArrowheads="1"/>
              </p:cNvSpPr>
              <p:nvPr/>
            </p:nvSpPr>
            <p:spPr bwMode="auto">
              <a:xfrm>
                <a:off x="5542" y="204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Oval 132"/>
              <p:cNvSpPr>
                <a:spLocks noChangeArrowheads="1"/>
              </p:cNvSpPr>
              <p:nvPr/>
            </p:nvSpPr>
            <p:spPr bwMode="auto">
              <a:xfrm>
                <a:off x="3183" y="2084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33"/>
              <p:cNvSpPr/>
              <p:nvPr/>
            </p:nvSpPr>
            <p:spPr bwMode="auto">
              <a:xfrm>
                <a:off x="5717" y="1995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34"/>
              <p:cNvSpPr/>
              <p:nvPr/>
            </p:nvSpPr>
            <p:spPr bwMode="auto">
              <a:xfrm>
                <a:off x="4207" y="2084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35"/>
              <p:cNvSpPr/>
              <p:nvPr/>
            </p:nvSpPr>
            <p:spPr bwMode="auto">
              <a:xfrm>
                <a:off x="6458" y="2066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36"/>
              <p:cNvSpPr/>
              <p:nvPr/>
            </p:nvSpPr>
            <p:spPr bwMode="auto">
              <a:xfrm>
                <a:off x="6485" y="2102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Oval 137"/>
              <p:cNvSpPr>
                <a:spLocks noChangeArrowheads="1"/>
              </p:cNvSpPr>
              <p:nvPr/>
            </p:nvSpPr>
            <p:spPr bwMode="auto">
              <a:xfrm>
                <a:off x="4881" y="2013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Oval 138"/>
              <p:cNvSpPr>
                <a:spLocks noChangeArrowheads="1"/>
              </p:cNvSpPr>
              <p:nvPr/>
            </p:nvSpPr>
            <p:spPr bwMode="auto">
              <a:xfrm>
                <a:off x="4558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39"/>
              <p:cNvSpPr/>
              <p:nvPr/>
            </p:nvSpPr>
            <p:spPr bwMode="auto">
              <a:xfrm>
                <a:off x="4382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40"/>
              <p:cNvSpPr/>
              <p:nvPr/>
            </p:nvSpPr>
            <p:spPr bwMode="auto">
              <a:xfrm>
                <a:off x="3331" y="2031"/>
                <a:ext cx="14" cy="1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141"/>
              <p:cNvSpPr/>
              <p:nvPr/>
            </p:nvSpPr>
            <p:spPr bwMode="auto">
              <a:xfrm>
                <a:off x="3129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142"/>
              <p:cNvSpPr/>
              <p:nvPr/>
            </p:nvSpPr>
            <p:spPr bwMode="auto">
              <a:xfrm>
                <a:off x="6593" y="2031"/>
                <a:ext cx="0" cy="17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Rectangle 143"/>
              <p:cNvSpPr>
                <a:spLocks noChangeArrowheads="1"/>
              </p:cNvSpPr>
              <p:nvPr/>
            </p:nvSpPr>
            <p:spPr bwMode="auto">
              <a:xfrm>
                <a:off x="6485" y="20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Oval 144"/>
              <p:cNvSpPr>
                <a:spLocks noChangeArrowheads="1"/>
              </p:cNvSpPr>
              <p:nvPr/>
            </p:nvSpPr>
            <p:spPr bwMode="auto">
              <a:xfrm>
                <a:off x="6472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Oval 145"/>
              <p:cNvSpPr>
                <a:spLocks noChangeArrowheads="1"/>
              </p:cNvSpPr>
              <p:nvPr/>
            </p:nvSpPr>
            <p:spPr bwMode="auto">
              <a:xfrm>
                <a:off x="643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46"/>
              <p:cNvSpPr/>
              <p:nvPr/>
            </p:nvSpPr>
            <p:spPr bwMode="auto">
              <a:xfrm>
                <a:off x="6189" y="2120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147"/>
              <p:cNvSpPr/>
              <p:nvPr/>
            </p:nvSpPr>
            <p:spPr bwMode="auto">
              <a:xfrm>
                <a:off x="6040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Oval 148"/>
              <p:cNvSpPr>
                <a:spLocks noChangeArrowheads="1"/>
              </p:cNvSpPr>
              <p:nvPr/>
            </p:nvSpPr>
            <p:spPr bwMode="auto">
              <a:xfrm>
                <a:off x="5784" y="21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Oval 149"/>
              <p:cNvSpPr>
                <a:spLocks noChangeArrowheads="1"/>
              </p:cNvSpPr>
              <p:nvPr/>
            </p:nvSpPr>
            <p:spPr bwMode="auto">
              <a:xfrm>
                <a:off x="5703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0"/>
              <p:cNvSpPr/>
              <p:nvPr/>
            </p:nvSpPr>
            <p:spPr bwMode="auto">
              <a:xfrm>
                <a:off x="5151" y="1995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Rectangle 151"/>
              <p:cNvSpPr>
                <a:spLocks noChangeArrowheads="1"/>
              </p:cNvSpPr>
              <p:nvPr/>
            </p:nvSpPr>
            <p:spPr bwMode="auto">
              <a:xfrm>
                <a:off x="5137" y="199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52"/>
              <p:cNvSpPr/>
              <p:nvPr/>
            </p:nvSpPr>
            <p:spPr bwMode="auto">
              <a:xfrm>
                <a:off x="5151" y="2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53"/>
              <p:cNvSpPr/>
              <p:nvPr/>
            </p:nvSpPr>
            <p:spPr bwMode="auto">
              <a:xfrm>
                <a:off x="3668" y="2048"/>
                <a:ext cx="14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Oval 154"/>
              <p:cNvSpPr>
                <a:spLocks noChangeArrowheads="1"/>
              </p:cNvSpPr>
              <p:nvPr/>
            </p:nvSpPr>
            <p:spPr bwMode="auto">
              <a:xfrm>
                <a:off x="364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55"/>
              <p:cNvSpPr/>
              <p:nvPr/>
            </p:nvSpPr>
            <p:spPr bwMode="auto">
              <a:xfrm>
                <a:off x="5312" y="1995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Oval 156"/>
              <p:cNvSpPr>
                <a:spLocks noChangeArrowheads="1"/>
              </p:cNvSpPr>
              <p:nvPr/>
            </p:nvSpPr>
            <p:spPr bwMode="auto">
              <a:xfrm>
                <a:off x="4167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57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58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59"/>
              <p:cNvSpPr/>
              <p:nvPr/>
            </p:nvSpPr>
            <p:spPr bwMode="auto">
              <a:xfrm>
                <a:off x="3223" y="2013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Rectangle 160"/>
              <p:cNvSpPr>
                <a:spLocks noChangeArrowheads="1"/>
              </p:cNvSpPr>
              <p:nvPr/>
            </p:nvSpPr>
            <p:spPr bwMode="auto">
              <a:xfrm>
                <a:off x="5744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Rectangle 161"/>
              <p:cNvSpPr>
                <a:spLocks noChangeArrowheads="1"/>
              </p:cNvSpPr>
              <p:nvPr/>
            </p:nvSpPr>
            <p:spPr bwMode="auto">
              <a:xfrm>
                <a:off x="5771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62"/>
              <p:cNvSpPr/>
              <p:nvPr/>
            </p:nvSpPr>
            <p:spPr bwMode="auto">
              <a:xfrm>
                <a:off x="5879" y="2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63"/>
              <p:cNvSpPr/>
              <p:nvPr/>
            </p:nvSpPr>
            <p:spPr bwMode="auto">
              <a:xfrm>
                <a:off x="6000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Rectangle 164"/>
              <p:cNvSpPr>
                <a:spLocks noChangeArrowheads="1"/>
              </p:cNvSpPr>
              <p:nvPr/>
            </p:nvSpPr>
            <p:spPr bwMode="auto">
              <a:xfrm>
                <a:off x="6148" y="2048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65"/>
              <p:cNvSpPr/>
              <p:nvPr/>
            </p:nvSpPr>
            <p:spPr bwMode="auto">
              <a:xfrm>
                <a:off x="633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66"/>
              <p:cNvSpPr/>
              <p:nvPr/>
            </p:nvSpPr>
            <p:spPr bwMode="auto">
              <a:xfrm>
                <a:off x="6391" y="2066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67"/>
              <p:cNvSpPr/>
              <p:nvPr/>
            </p:nvSpPr>
            <p:spPr bwMode="auto">
              <a:xfrm>
                <a:off x="6458" y="2048"/>
                <a:ext cx="14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68"/>
              <p:cNvSpPr/>
              <p:nvPr/>
            </p:nvSpPr>
            <p:spPr bwMode="auto">
              <a:xfrm>
                <a:off x="6458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Rectangle 169"/>
              <p:cNvSpPr>
                <a:spLocks noChangeArrowheads="1"/>
              </p:cNvSpPr>
              <p:nvPr/>
            </p:nvSpPr>
            <p:spPr bwMode="auto">
              <a:xfrm>
                <a:off x="6472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70"/>
              <p:cNvSpPr/>
              <p:nvPr/>
            </p:nvSpPr>
            <p:spPr bwMode="auto">
              <a:xfrm>
                <a:off x="6566" y="2031"/>
                <a:ext cx="0" cy="1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71"/>
              <p:cNvSpPr/>
              <p:nvPr/>
            </p:nvSpPr>
            <p:spPr bwMode="auto">
              <a:xfrm>
                <a:off x="3965" y="2102"/>
                <a:ext cx="13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72"/>
              <p:cNvSpPr/>
              <p:nvPr/>
            </p:nvSpPr>
            <p:spPr bwMode="auto">
              <a:xfrm>
                <a:off x="4800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73"/>
              <p:cNvSpPr/>
              <p:nvPr/>
            </p:nvSpPr>
            <p:spPr bwMode="auto">
              <a:xfrm>
                <a:off x="2226" y="2048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74"/>
              <p:cNvSpPr/>
              <p:nvPr/>
            </p:nvSpPr>
            <p:spPr bwMode="auto">
              <a:xfrm>
                <a:off x="4854" y="2031"/>
                <a:ext cx="0" cy="1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75"/>
              <p:cNvSpPr/>
              <p:nvPr/>
            </p:nvSpPr>
            <p:spPr bwMode="auto">
              <a:xfrm>
                <a:off x="5056" y="1995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4" name="文本框 7"/>
            <p:cNvSpPr txBox="1">
              <a:spLocks noChangeArrowheads="1"/>
            </p:cNvSpPr>
            <p:nvPr/>
          </p:nvSpPr>
          <p:spPr bwMode="auto">
            <a:xfrm>
              <a:off x="8051140" y="4813209"/>
              <a:ext cx="27569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请添加你的文本请添加你的文本</a:t>
              </a: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文本</a:t>
              </a: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文本</a:t>
              </a:r>
              <a:endParaRPr lang="zh-CN" altLang="en-US" sz="2000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8015010" y="1817402"/>
            <a:ext cx="2891315" cy="1682176"/>
            <a:chOff x="8015010" y="1817402"/>
            <a:chExt cx="2891315" cy="1682176"/>
          </a:xfrm>
        </p:grpSpPr>
        <p:grpSp>
          <p:nvGrpSpPr>
            <p:cNvPr id="85" name="Group 103"/>
            <p:cNvGrpSpPr>
              <a:grpSpLocks noChangeAspect="1"/>
            </p:cNvGrpSpPr>
            <p:nvPr/>
          </p:nvGrpSpPr>
          <p:grpSpPr bwMode="auto">
            <a:xfrm flipV="1">
              <a:off x="8153174" y="2215062"/>
              <a:ext cx="2389685" cy="58921"/>
              <a:chOff x="1579" y="1995"/>
              <a:chExt cx="5014" cy="143"/>
            </a:xfrm>
            <a:solidFill>
              <a:schemeClr val="bg1"/>
            </a:solidFill>
          </p:grpSpPr>
          <p:sp>
            <p:nvSpPr>
              <p:cNvPr id="86" name="Freeform 104"/>
              <p:cNvSpPr>
                <a:spLocks noEditPoints="1"/>
              </p:cNvSpPr>
              <p:nvPr/>
            </p:nvSpPr>
            <p:spPr bwMode="auto">
              <a:xfrm>
                <a:off x="1579" y="1995"/>
                <a:ext cx="2938" cy="143"/>
              </a:xfrm>
              <a:custGeom>
                <a:avLst/>
                <a:gdLst>
                  <a:gd name="T0" fmla="*/ 126 w 218"/>
                  <a:gd name="T1" fmla="*/ 3 h 8"/>
                  <a:gd name="T2" fmla="*/ 132 w 218"/>
                  <a:gd name="T3" fmla="*/ 1 h 8"/>
                  <a:gd name="T4" fmla="*/ 139 w 218"/>
                  <a:gd name="T5" fmla="*/ 2 h 8"/>
                  <a:gd name="T6" fmla="*/ 139 w 218"/>
                  <a:gd name="T7" fmla="*/ 6 h 8"/>
                  <a:gd name="T8" fmla="*/ 149 w 218"/>
                  <a:gd name="T9" fmla="*/ 1 h 8"/>
                  <a:gd name="T10" fmla="*/ 155 w 218"/>
                  <a:gd name="T11" fmla="*/ 4 h 8"/>
                  <a:gd name="T12" fmla="*/ 155 w 218"/>
                  <a:gd name="T13" fmla="*/ 1 h 8"/>
                  <a:gd name="T14" fmla="*/ 161 w 218"/>
                  <a:gd name="T15" fmla="*/ 2 h 8"/>
                  <a:gd name="T16" fmla="*/ 174 w 218"/>
                  <a:gd name="T17" fmla="*/ 1 h 8"/>
                  <a:gd name="T18" fmla="*/ 178 w 218"/>
                  <a:gd name="T19" fmla="*/ 4 h 8"/>
                  <a:gd name="T20" fmla="*/ 187 w 218"/>
                  <a:gd name="T21" fmla="*/ 2 h 8"/>
                  <a:gd name="T22" fmla="*/ 199 w 218"/>
                  <a:gd name="T23" fmla="*/ 1 h 8"/>
                  <a:gd name="T24" fmla="*/ 208 w 218"/>
                  <a:gd name="T25" fmla="*/ 1 h 8"/>
                  <a:gd name="T26" fmla="*/ 209 w 218"/>
                  <a:gd name="T27" fmla="*/ 1 h 8"/>
                  <a:gd name="T28" fmla="*/ 218 w 218"/>
                  <a:gd name="T29" fmla="*/ 4 h 8"/>
                  <a:gd name="T30" fmla="*/ 207 w 218"/>
                  <a:gd name="T31" fmla="*/ 4 h 8"/>
                  <a:gd name="T32" fmla="*/ 200 w 218"/>
                  <a:gd name="T33" fmla="*/ 6 h 8"/>
                  <a:gd name="T34" fmla="*/ 191 w 218"/>
                  <a:gd name="T35" fmla="*/ 5 h 8"/>
                  <a:gd name="T36" fmla="*/ 185 w 218"/>
                  <a:gd name="T37" fmla="*/ 4 h 8"/>
                  <a:gd name="T38" fmla="*/ 182 w 218"/>
                  <a:gd name="T39" fmla="*/ 7 h 8"/>
                  <a:gd name="T40" fmla="*/ 169 w 218"/>
                  <a:gd name="T41" fmla="*/ 6 h 8"/>
                  <a:gd name="T42" fmla="*/ 163 w 218"/>
                  <a:gd name="T43" fmla="*/ 5 h 8"/>
                  <a:gd name="T44" fmla="*/ 146 w 218"/>
                  <a:gd name="T45" fmla="*/ 7 h 8"/>
                  <a:gd name="T46" fmla="*/ 132 w 218"/>
                  <a:gd name="T47" fmla="*/ 6 h 8"/>
                  <a:gd name="T48" fmla="*/ 121 w 218"/>
                  <a:gd name="T49" fmla="*/ 6 h 8"/>
                  <a:gd name="T50" fmla="*/ 114 w 218"/>
                  <a:gd name="T51" fmla="*/ 5 h 8"/>
                  <a:gd name="T52" fmla="*/ 100 w 218"/>
                  <a:gd name="T53" fmla="*/ 7 h 8"/>
                  <a:gd name="T54" fmla="*/ 89 w 218"/>
                  <a:gd name="T55" fmla="*/ 7 h 8"/>
                  <a:gd name="T56" fmla="*/ 63 w 218"/>
                  <a:gd name="T57" fmla="*/ 7 h 8"/>
                  <a:gd name="T58" fmla="*/ 33 w 218"/>
                  <a:gd name="T59" fmla="*/ 7 h 8"/>
                  <a:gd name="T60" fmla="*/ 0 w 218"/>
                  <a:gd name="T61" fmla="*/ 5 h 8"/>
                  <a:gd name="T62" fmla="*/ 24 w 218"/>
                  <a:gd name="T63" fmla="*/ 3 h 8"/>
                  <a:gd name="T64" fmla="*/ 44 w 218"/>
                  <a:gd name="T65" fmla="*/ 2 h 8"/>
                  <a:gd name="T66" fmla="*/ 54 w 218"/>
                  <a:gd name="T67" fmla="*/ 4 h 8"/>
                  <a:gd name="T68" fmla="*/ 64 w 218"/>
                  <a:gd name="T69" fmla="*/ 3 h 8"/>
                  <a:gd name="T70" fmla="*/ 70 w 218"/>
                  <a:gd name="T71" fmla="*/ 3 h 8"/>
                  <a:gd name="T72" fmla="*/ 85 w 218"/>
                  <a:gd name="T73" fmla="*/ 2 h 8"/>
                  <a:gd name="T74" fmla="*/ 94 w 218"/>
                  <a:gd name="T75" fmla="*/ 2 h 8"/>
                  <a:gd name="T76" fmla="*/ 102 w 218"/>
                  <a:gd name="T77" fmla="*/ 3 h 8"/>
                  <a:gd name="T78" fmla="*/ 175 w 218"/>
                  <a:gd name="T79" fmla="*/ 6 h 8"/>
                  <a:gd name="T80" fmla="*/ 187 w 218"/>
                  <a:gd name="T81" fmla="*/ 2 h 8"/>
                  <a:gd name="T82" fmla="*/ 187 w 218"/>
                  <a:gd name="T83" fmla="*/ 4 h 8"/>
                  <a:gd name="T84" fmla="*/ 75 w 218"/>
                  <a:gd name="T85" fmla="*/ 4 h 8"/>
                  <a:gd name="T86" fmla="*/ 172 w 218"/>
                  <a:gd name="T87" fmla="*/ 3 h 8"/>
                  <a:gd name="T88" fmla="*/ 182 w 218"/>
                  <a:gd name="T89" fmla="*/ 4 h 8"/>
                  <a:gd name="T90" fmla="*/ 34 w 218"/>
                  <a:gd name="T91" fmla="*/ 4 h 8"/>
                  <a:gd name="T92" fmla="*/ 207 w 218"/>
                  <a:gd name="T93" fmla="*/ 4 h 8"/>
                  <a:gd name="T94" fmla="*/ 212 w 218"/>
                  <a:gd name="T95" fmla="*/ 3 h 8"/>
                  <a:gd name="T96" fmla="*/ 114 w 218"/>
                  <a:gd name="T97" fmla="*/ 4 h 8"/>
                  <a:gd name="T98" fmla="*/ 159 w 218"/>
                  <a:gd name="T99" fmla="*/ 5 h 8"/>
                  <a:gd name="T100" fmla="*/ 45 w 218"/>
                  <a:gd name="T101" fmla="*/ 5 h 8"/>
                  <a:gd name="T102" fmla="*/ 197 w 218"/>
                  <a:gd name="T103" fmla="*/ 1 h 8"/>
                  <a:gd name="T104" fmla="*/ 125 w 218"/>
                  <a:gd name="T105" fmla="*/ 6 h 8"/>
                  <a:gd name="T106" fmla="*/ 155 w 218"/>
                  <a:gd name="T107" fmla="*/ 3 h 8"/>
                  <a:gd name="T108" fmla="*/ 38 w 218"/>
                  <a:gd name="T109" fmla="*/ 4 h 8"/>
                  <a:gd name="T110" fmla="*/ 205 w 218"/>
                  <a:gd name="T111" fmla="*/ 4 h 8"/>
                  <a:gd name="T112" fmla="*/ 171 w 218"/>
                  <a:gd name="T113" fmla="*/ 3 h 8"/>
                  <a:gd name="T114" fmla="*/ 148 w 218"/>
                  <a:gd name="T115" fmla="*/ 4 h 8"/>
                  <a:gd name="T116" fmla="*/ 125 w 218"/>
                  <a:gd name="T117" fmla="*/ 3 h 8"/>
                  <a:gd name="T118" fmla="*/ 91 w 218"/>
                  <a:gd name="T119" fmla="*/ 5 h 8"/>
                  <a:gd name="T120" fmla="*/ 212 w 218"/>
                  <a:gd name="T121" fmla="*/ 4 h 8"/>
                  <a:gd name="T122" fmla="*/ 93 w 218"/>
                  <a:gd name="T123" fmla="*/ 2 h 8"/>
                  <a:gd name="T124" fmla="*/ 55 w 218"/>
                  <a:gd name="T1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8" h="8">
                    <a:moveTo>
                      <a:pt x="122" y="2"/>
                    </a:moveTo>
                    <a:cubicBezTo>
                      <a:pt x="122" y="2"/>
                      <a:pt x="122" y="2"/>
                      <a:pt x="122" y="2"/>
                    </a:cubicBezTo>
                    <a:cubicBezTo>
                      <a:pt x="122" y="2"/>
                      <a:pt x="122" y="3"/>
                      <a:pt x="122" y="3"/>
                    </a:cubicBezTo>
                    <a:cubicBezTo>
                      <a:pt x="122" y="3"/>
                      <a:pt x="121" y="2"/>
                      <a:pt x="121" y="2"/>
                    </a:cubicBezTo>
                    <a:cubicBezTo>
                      <a:pt x="121" y="2"/>
                      <a:pt x="121" y="2"/>
                      <a:pt x="120" y="3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1" y="3"/>
                      <a:pt x="121" y="3"/>
                      <a:pt x="122" y="3"/>
                    </a:cubicBezTo>
                    <a:cubicBezTo>
                      <a:pt x="122" y="4"/>
                      <a:pt x="122" y="3"/>
                      <a:pt x="122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3" y="2"/>
                      <a:pt x="123" y="2"/>
                      <a:pt x="124" y="2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4" y="2"/>
                      <a:pt x="124" y="3"/>
                      <a:pt x="124" y="2"/>
                    </a:cubicBezTo>
                    <a:cubicBezTo>
                      <a:pt x="125" y="2"/>
                      <a:pt x="125" y="2"/>
                      <a:pt x="126" y="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2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6" y="3"/>
                      <a:pt x="126" y="3"/>
                      <a:pt x="127" y="3"/>
                    </a:cubicBezTo>
                    <a:cubicBezTo>
                      <a:pt x="127" y="3"/>
                      <a:pt x="127" y="2"/>
                      <a:pt x="127" y="2"/>
                    </a:cubicBezTo>
                    <a:cubicBezTo>
                      <a:pt x="128" y="1"/>
                      <a:pt x="128" y="1"/>
                      <a:pt x="129" y="1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2"/>
                      <a:pt x="130" y="2"/>
                      <a:pt x="130" y="3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9" y="2"/>
                      <a:pt x="129" y="3"/>
                      <a:pt x="129" y="3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0" y="3"/>
                      <a:pt x="130" y="2"/>
                      <a:pt x="130" y="2"/>
                    </a:cubicBezTo>
                    <a:cubicBezTo>
                      <a:pt x="130" y="2"/>
                      <a:pt x="129" y="3"/>
                      <a:pt x="130" y="3"/>
                    </a:cubicBezTo>
                    <a:cubicBezTo>
                      <a:pt x="130" y="3"/>
                      <a:pt x="131" y="4"/>
                      <a:pt x="131" y="3"/>
                    </a:cubicBezTo>
                    <a:cubicBezTo>
                      <a:pt x="131" y="3"/>
                      <a:pt x="132" y="3"/>
                      <a:pt x="132" y="2"/>
                    </a:cubicBezTo>
                    <a:cubicBezTo>
                      <a:pt x="132" y="2"/>
                      <a:pt x="132" y="2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2"/>
                      <a:pt x="132" y="2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2" y="4"/>
                      <a:pt x="132" y="4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4" y="4"/>
                      <a:pt x="134" y="5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4"/>
                      <a:pt x="134" y="5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3"/>
                      <a:pt x="133" y="3"/>
                      <a:pt x="133" y="3"/>
                    </a:cubicBezTo>
                    <a:cubicBezTo>
                      <a:pt x="133" y="3"/>
                      <a:pt x="133" y="3"/>
                      <a:pt x="132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3" y="3"/>
                      <a:pt x="133" y="2"/>
                      <a:pt x="134" y="2"/>
                    </a:cubicBezTo>
                    <a:cubicBezTo>
                      <a:pt x="134" y="2"/>
                      <a:pt x="133" y="1"/>
                      <a:pt x="133" y="1"/>
                    </a:cubicBezTo>
                    <a:cubicBezTo>
                      <a:pt x="134" y="1"/>
                      <a:pt x="134" y="1"/>
                      <a:pt x="134" y="1"/>
                    </a:cubicBezTo>
                    <a:cubicBezTo>
                      <a:pt x="134" y="1"/>
                      <a:pt x="135" y="1"/>
                      <a:pt x="135" y="1"/>
                    </a:cubicBezTo>
                    <a:cubicBezTo>
                      <a:pt x="135" y="1"/>
                      <a:pt x="136" y="1"/>
                      <a:pt x="136" y="1"/>
                    </a:cubicBezTo>
                    <a:cubicBezTo>
                      <a:pt x="137" y="1"/>
                      <a:pt x="138" y="1"/>
                      <a:pt x="139" y="2"/>
                    </a:cubicBezTo>
                    <a:cubicBezTo>
                      <a:pt x="139" y="1"/>
                      <a:pt x="140" y="1"/>
                      <a:pt x="140" y="1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41" y="1"/>
                      <a:pt x="142" y="1"/>
                      <a:pt x="143" y="1"/>
                    </a:cubicBezTo>
                    <a:cubicBezTo>
                      <a:pt x="143" y="1"/>
                      <a:pt x="143" y="1"/>
                      <a:pt x="143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2" y="1"/>
                      <a:pt x="141" y="1"/>
                      <a:pt x="141" y="1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1" y="2"/>
                      <a:pt x="141" y="3"/>
                      <a:pt x="141" y="3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40" y="2"/>
                      <a:pt x="140" y="3"/>
                      <a:pt x="140" y="3"/>
                    </a:cubicBezTo>
                    <a:cubicBezTo>
                      <a:pt x="139" y="3"/>
                      <a:pt x="139" y="4"/>
                      <a:pt x="139" y="5"/>
                    </a:cubicBezTo>
                    <a:cubicBezTo>
                      <a:pt x="139" y="5"/>
                      <a:pt x="139" y="5"/>
                      <a:pt x="139" y="6"/>
                    </a:cubicBezTo>
                    <a:cubicBezTo>
                      <a:pt x="139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5"/>
                      <a:pt x="140" y="5"/>
                      <a:pt x="140" y="4"/>
                    </a:cubicBezTo>
                    <a:cubicBezTo>
                      <a:pt x="140" y="4"/>
                      <a:pt x="141" y="4"/>
                      <a:pt x="141" y="4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42" y="4"/>
                      <a:pt x="142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3"/>
                    </a:cubicBezTo>
                    <a:cubicBezTo>
                      <a:pt x="143" y="3"/>
                      <a:pt x="143" y="3"/>
                      <a:pt x="143" y="3"/>
                    </a:cubicBezTo>
                    <a:cubicBezTo>
                      <a:pt x="144" y="3"/>
                      <a:pt x="144" y="3"/>
                      <a:pt x="144" y="3"/>
                    </a:cubicBezTo>
                    <a:cubicBezTo>
                      <a:pt x="144" y="2"/>
                      <a:pt x="144" y="2"/>
                      <a:pt x="145" y="2"/>
                    </a:cubicBezTo>
                    <a:cubicBezTo>
                      <a:pt x="145" y="2"/>
                      <a:pt x="145" y="2"/>
                      <a:pt x="145" y="1"/>
                    </a:cubicBezTo>
                    <a:cubicBezTo>
                      <a:pt x="145" y="1"/>
                      <a:pt x="145" y="1"/>
                      <a:pt x="146" y="1"/>
                    </a:cubicBezTo>
                    <a:cubicBezTo>
                      <a:pt x="146" y="1"/>
                      <a:pt x="147" y="1"/>
                      <a:pt x="147" y="1"/>
                    </a:cubicBezTo>
                    <a:cubicBezTo>
                      <a:pt x="148" y="1"/>
                      <a:pt x="148" y="1"/>
                      <a:pt x="149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1"/>
                      <a:pt x="150" y="1"/>
                      <a:pt x="150" y="1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50" y="2"/>
                      <a:pt x="151" y="2"/>
                      <a:pt x="151" y="2"/>
                    </a:cubicBezTo>
                    <a:cubicBezTo>
                      <a:pt x="151" y="2"/>
                      <a:pt x="152" y="2"/>
                      <a:pt x="152" y="2"/>
                    </a:cubicBezTo>
                    <a:cubicBezTo>
                      <a:pt x="152" y="1"/>
                      <a:pt x="151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2"/>
                      <a:pt x="152" y="2"/>
                      <a:pt x="153" y="2"/>
                    </a:cubicBezTo>
                    <a:cubicBezTo>
                      <a:pt x="153" y="2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53" y="1"/>
                      <a:pt x="154" y="1"/>
                      <a:pt x="154" y="1"/>
                    </a:cubicBezTo>
                    <a:cubicBezTo>
                      <a:pt x="154" y="1"/>
                      <a:pt x="154" y="2"/>
                      <a:pt x="154" y="2"/>
                    </a:cubicBezTo>
                    <a:cubicBezTo>
                      <a:pt x="154" y="2"/>
                      <a:pt x="154" y="2"/>
                      <a:pt x="155" y="2"/>
                    </a:cubicBezTo>
                    <a:cubicBezTo>
                      <a:pt x="155" y="3"/>
                      <a:pt x="155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56" y="4"/>
                      <a:pt x="157" y="4"/>
                      <a:pt x="157" y="4"/>
                    </a:cubicBezTo>
                    <a:cubicBezTo>
                      <a:pt x="157" y="4"/>
                      <a:pt x="157" y="4"/>
                      <a:pt x="158" y="4"/>
                    </a:cubicBezTo>
                    <a:cubicBezTo>
                      <a:pt x="158" y="4"/>
                      <a:pt x="158" y="3"/>
                      <a:pt x="158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8" y="3"/>
                      <a:pt x="157" y="3"/>
                      <a:pt x="157" y="3"/>
                    </a:cubicBezTo>
                    <a:cubicBezTo>
                      <a:pt x="157" y="2"/>
                      <a:pt x="157" y="2"/>
                      <a:pt x="156" y="2"/>
                    </a:cubicBezTo>
                    <a:cubicBezTo>
                      <a:pt x="156" y="2"/>
                      <a:pt x="156" y="2"/>
                      <a:pt x="156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5" y="2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55" y="2"/>
                      <a:pt x="155" y="2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6" y="1"/>
                      <a:pt x="156" y="1"/>
                      <a:pt x="156" y="2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6" y="1"/>
                      <a:pt x="157" y="1"/>
                      <a:pt x="157" y="1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1"/>
                      <a:pt x="159" y="1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3"/>
                      <a:pt x="160" y="3"/>
                      <a:pt x="160" y="3"/>
                    </a:cubicBezTo>
                    <a:cubicBezTo>
                      <a:pt x="160" y="3"/>
                      <a:pt x="160" y="3"/>
                      <a:pt x="160" y="3"/>
                    </a:cubicBezTo>
                    <a:cubicBezTo>
                      <a:pt x="160" y="3"/>
                      <a:pt x="160" y="4"/>
                      <a:pt x="160" y="4"/>
                    </a:cubicBezTo>
                    <a:cubicBezTo>
                      <a:pt x="160" y="4"/>
                      <a:pt x="161" y="4"/>
                      <a:pt x="161" y="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1" y="3"/>
                      <a:pt x="160" y="3"/>
                      <a:pt x="160" y="2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60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2"/>
                      <a:pt x="162" y="2"/>
                      <a:pt x="162" y="2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64" y="1"/>
                      <a:pt x="164" y="2"/>
                      <a:pt x="164" y="2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64" y="2"/>
                      <a:pt x="165" y="2"/>
                      <a:pt x="165" y="1"/>
                    </a:cubicBezTo>
                    <a:cubicBezTo>
                      <a:pt x="165" y="1"/>
                      <a:pt x="165" y="1"/>
                      <a:pt x="166" y="1"/>
                    </a:cubicBezTo>
                    <a:cubicBezTo>
                      <a:pt x="166" y="1"/>
                      <a:pt x="167" y="1"/>
                      <a:pt x="167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8" y="1"/>
                      <a:pt x="169" y="1"/>
                      <a:pt x="169" y="0"/>
                    </a:cubicBezTo>
                    <a:cubicBezTo>
                      <a:pt x="169" y="0"/>
                      <a:pt x="170" y="1"/>
                      <a:pt x="170" y="1"/>
                    </a:cubicBezTo>
                    <a:cubicBezTo>
                      <a:pt x="170" y="1"/>
                      <a:pt x="171" y="1"/>
                      <a:pt x="171" y="0"/>
                    </a:cubicBezTo>
                    <a:cubicBezTo>
                      <a:pt x="171" y="1"/>
                      <a:pt x="171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3" y="1"/>
                      <a:pt x="173" y="1"/>
                      <a:pt x="173" y="0"/>
                    </a:cubicBezTo>
                    <a:cubicBezTo>
                      <a:pt x="173" y="1"/>
                      <a:pt x="173" y="1"/>
                      <a:pt x="174" y="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74" y="1"/>
                      <a:pt x="174" y="2"/>
                      <a:pt x="174" y="2"/>
                    </a:cubicBezTo>
                    <a:cubicBezTo>
                      <a:pt x="174" y="2"/>
                      <a:pt x="175" y="2"/>
                      <a:pt x="175" y="2"/>
                    </a:cubicBezTo>
                    <a:cubicBezTo>
                      <a:pt x="175" y="2"/>
                      <a:pt x="176" y="2"/>
                      <a:pt x="175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7" y="0"/>
                      <a:pt x="178" y="0"/>
                      <a:pt x="179" y="1"/>
                    </a:cubicBezTo>
                    <a:cubicBezTo>
                      <a:pt x="179" y="1"/>
                      <a:pt x="179" y="1"/>
                      <a:pt x="179" y="2"/>
                    </a:cubicBezTo>
                    <a:cubicBezTo>
                      <a:pt x="179" y="2"/>
                      <a:pt x="179" y="2"/>
                      <a:pt x="178" y="2"/>
                    </a:cubicBezTo>
                    <a:cubicBezTo>
                      <a:pt x="178" y="2"/>
                      <a:pt x="177" y="2"/>
                      <a:pt x="177" y="1"/>
                    </a:cubicBezTo>
                    <a:cubicBezTo>
                      <a:pt x="177" y="1"/>
                      <a:pt x="176" y="1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7" y="3"/>
                      <a:pt x="177" y="3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77" y="4"/>
                      <a:pt x="177" y="4"/>
                      <a:pt x="178" y="4"/>
                    </a:cubicBezTo>
                    <a:cubicBezTo>
                      <a:pt x="178" y="4"/>
                      <a:pt x="178" y="4"/>
                      <a:pt x="178" y="4"/>
                    </a:cubicBezTo>
                    <a:cubicBezTo>
                      <a:pt x="178" y="4"/>
                      <a:pt x="179" y="4"/>
                      <a:pt x="179" y="4"/>
                    </a:cubicBezTo>
                    <a:cubicBezTo>
                      <a:pt x="179" y="4"/>
                      <a:pt x="179" y="3"/>
                      <a:pt x="179" y="3"/>
                    </a:cubicBezTo>
                    <a:cubicBezTo>
                      <a:pt x="179" y="3"/>
                      <a:pt x="179" y="2"/>
                      <a:pt x="179" y="2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81" y="2"/>
                      <a:pt x="180" y="1"/>
                      <a:pt x="180" y="1"/>
                    </a:cubicBezTo>
                    <a:cubicBezTo>
                      <a:pt x="180" y="1"/>
                      <a:pt x="180" y="1"/>
                      <a:pt x="179" y="1"/>
                    </a:cubicBezTo>
                    <a:cubicBezTo>
                      <a:pt x="179" y="1"/>
                      <a:pt x="180" y="0"/>
                      <a:pt x="180" y="0"/>
                    </a:cubicBezTo>
                    <a:cubicBezTo>
                      <a:pt x="180" y="0"/>
                      <a:pt x="181" y="1"/>
                      <a:pt x="181" y="1"/>
                    </a:cubicBezTo>
                    <a:cubicBezTo>
                      <a:pt x="181" y="1"/>
                      <a:pt x="182" y="0"/>
                      <a:pt x="182" y="0"/>
                    </a:cubicBezTo>
                    <a:cubicBezTo>
                      <a:pt x="182" y="0"/>
                      <a:pt x="183" y="0"/>
                      <a:pt x="183" y="0"/>
                    </a:cubicBezTo>
                    <a:cubicBezTo>
                      <a:pt x="183" y="1"/>
                      <a:pt x="184" y="1"/>
                      <a:pt x="184" y="0"/>
                    </a:cubicBezTo>
                    <a:cubicBezTo>
                      <a:pt x="185" y="0"/>
                      <a:pt x="185" y="0"/>
                      <a:pt x="186" y="1"/>
                    </a:cubicBezTo>
                    <a:cubicBezTo>
                      <a:pt x="186" y="1"/>
                      <a:pt x="186" y="1"/>
                      <a:pt x="186" y="2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1"/>
                      <a:pt x="188" y="1"/>
                      <a:pt x="188" y="1"/>
                    </a:cubicBezTo>
                    <a:cubicBezTo>
                      <a:pt x="189" y="1"/>
                      <a:pt x="190" y="1"/>
                      <a:pt x="191" y="1"/>
                    </a:cubicBezTo>
                    <a:cubicBezTo>
                      <a:pt x="191" y="1"/>
                      <a:pt x="191" y="1"/>
                      <a:pt x="192" y="2"/>
                    </a:cubicBezTo>
                    <a:cubicBezTo>
                      <a:pt x="192" y="2"/>
                      <a:pt x="192" y="2"/>
                      <a:pt x="192" y="2"/>
                    </a:cubicBezTo>
                    <a:cubicBezTo>
                      <a:pt x="193" y="2"/>
                      <a:pt x="193" y="2"/>
                      <a:pt x="193" y="2"/>
                    </a:cubicBezTo>
                    <a:cubicBezTo>
                      <a:pt x="193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3" y="0"/>
                      <a:pt x="193" y="1"/>
                      <a:pt x="193" y="0"/>
                    </a:cubicBezTo>
                    <a:cubicBezTo>
                      <a:pt x="194" y="0"/>
                      <a:pt x="194" y="0"/>
                      <a:pt x="195" y="0"/>
                    </a:cubicBezTo>
                    <a:cubicBezTo>
                      <a:pt x="195" y="0"/>
                      <a:pt x="195" y="1"/>
                      <a:pt x="195" y="1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5" y="1"/>
                      <a:pt x="196" y="1"/>
                      <a:pt x="196" y="1"/>
                    </a:cubicBezTo>
                    <a:cubicBezTo>
                      <a:pt x="196" y="1"/>
                      <a:pt x="197" y="1"/>
                      <a:pt x="197" y="1"/>
                    </a:cubicBezTo>
                    <a:cubicBezTo>
                      <a:pt x="198" y="1"/>
                      <a:pt x="198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0"/>
                      <a:pt x="199" y="0"/>
                    </a:cubicBezTo>
                    <a:cubicBezTo>
                      <a:pt x="200" y="1"/>
                      <a:pt x="200" y="0"/>
                      <a:pt x="201" y="0"/>
                    </a:cubicBezTo>
                    <a:cubicBezTo>
                      <a:pt x="201" y="1"/>
                      <a:pt x="201" y="1"/>
                      <a:pt x="201" y="2"/>
                    </a:cubicBezTo>
                    <a:cubicBezTo>
                      <a:pt x="201" y="2"/>
                      <a:pt x="201" y="2"/>
                      <a:pt x="201" y="2"/>
                    </a:cubicBezTo>
                    <a:cubicBezTo>
                      <a:pt x="202" y="2"/>
                      <a:pt x="202" y="2"/>
                      <a:pt x="203" y="2"/>
                    </a:cubicBezTo>
                    <a:cubicBezTo>
                      <a:pt x="203" y="2"/>
                      <a:pt x="202" y="2"/>
                      <a:pt x="202" y="2"/>
                    </a:cubicBezTo>
                    <a:cubicBezTo>
                      <a:pt x="202" y="1"/>
                      <a:pt x="202" y="1"/>
                      <a:pt x="202" y="0"/>
                    </a:cubicBezTo>
                    <a:cubicBezTo>
                      <a:pt x="202" y="0"/>
                      <a:pt x="203" y="0"/>
                      <a:pt x="203" y="0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1"/>
                      <a:pt x="203" y="1"/>
                      <a:pt x="203" y="1"/>
                    </a:cubicBezTo>
                    <a:cubicBezTo>
                      <a:pt x="203" y="1"/>
                      <a:pt x="203" y="1"/>
                      <a:pt x="204" y="1"/>
                    </a:cubicBezTo>
                    <a:cubicBezTo>
                      <a:pt x="204" y="1"/>
                      <a:pt x="204" y="0"/>
                      <a:pt x="204" y="0"/>
                    </a:cubicBezTo>
                    <a:cubicBezTo>
                      <a:pt x="205" y="1"/>
                      <a:pt x="205" y="1"/>
                      <a:pt x="205" y="1"/>
                    </a:cubicBezTo>
                    <a:cubicBezTo>
                      <a:pt x="205" y="1"/>
                      <a:pt x="206" y="1"/>
                      <a:pt x="206" y="1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7" y="0"/>
                      <a:pt x="207" y="0"/>
                      <a:pt x="208" y="0"/>
                    </a:cubicBezTo>
                    <a:cubicBezTo>
                      <a:pt x="208" y="0"/>
                      <a:pt x="208" y="0"/>
                      <a:pt x="208" y="1"/>
                    </a:cubicBezTo>
                    <a:cubicBezTo>
                      <a:pt x="208" y="1"/>
                      <a:pt x="209" y="2"/>
                      <a:pt x="209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2"/>
                      <a:pt x="209" y="2"/>
                      <a:pt x="209" y="2"/>
                    </a:cubicBezTo>
                    <a:cubicBezTo>
                      <a:pt x="209" y="2"/>
                      <a:pt x="209" y="3"/>
                      <a:pt x="209" y="3"/>
                    </a:cubicBezTo>
                    <a:cubicBezTo>
                      <a:pt x="209" y="3"/>
                      <a:pt x="209" y="3"/>
                      <a:pt x="209" y="3"/>
                    </a:cubicBezTo>
                    <a:cubicBezTo>
                      <a:pt x="210" y="3"/>
                      <a:pt x="210" y="3"/>
                      <a:pt x="210" y="2"/>
                    </a:cubicBezTo>
                    <a:cubicBezTo>
                      <a:pt x="210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1" y="1"/>
                      <a:pt x="211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9" y="1"/>
                      <a:pt x="210" y="0"/>
                      <a:pt x="210" y="0"/>
                    </a:cubicBezTo>
                    <a:cubicBezTo>
                      <a:pt x="211" y="0"/>
                      <a:pt x="211" y="0"/>
                      <a:pt x="212" y="0"/>
                    </a:cubicBezTo>
                    <a:cubicBezTo>
                      <a:pt x="212" y="0"/>
                      <a:pt x="213" y="0"/>
                      <a:pt x="213" y="0"/>
                    </a:cubicBezTo>
                    <a:cubicBezTo>
                      <a:pt x="213" y="0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1"/>
                      <a:pt x="213" y="1"/>
                      <a:pt x="212" y="1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2" y="2"/>
                      <a:pt x="212" y="2"/>
                      <a:pt x="213" y="2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2"/>
                      <a:pt x="213" y="2"/>
                      <a:pt x="214" y="2"/>
                    </a:cubicBezTo>
                    <a:cubicBezTo>
                      <a:pt x="214" y="3"/>
                      <a:pt x="214" y="3"/>
                      <a:pt x="214" y="3"/>
                    </a:cubicBezTo>
                    <a:cubicBezTo>
                      <a:pt x="215" y="3"/>
                      <a:pt x="215" y="3"/>
                      <a:pt x="216" y="3"/>
                    </a:cubicBezTo>
                    <a:cubicBezTo>
                      <a:pt x="216" y="3"/>
                      <a:pt x="216" y="3"/>
                      <a:pt x="216" y="3"/>
                    </a:cubicBezTo>
                    <a:cubicBezTo>
                      <a:pt x="216" y="3"/>
                      <a:pt x="217" y="3"/>
                      <a:pt x="217" y="3"/>
                    </a:cubicBezTo>
                    <a:cubicBezTo>
                      <a:pt x="217" y="3"/>
                      <a:pt x="217" y="3"/>
                      <a:pt x="217" y="3"/>
                    </a:cubicBezTo>
                    <a:cubicBezTo>
                      <a:pt x="217" y="3"/>
                      <a:pt x="217" y="4"/>
                      <a:pt x="217" y="4"/>
                    </a:cubicBezTo>
                    <a:cubicBezTo>
                      <a:pt x="218" y="4"/>
                      <a:pt x="218" y="4"/>
                      <a:pt x="218" y="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4"/>
                      <a:pt x="218" y="5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4"/>
                      <a:pt x="217" y="4"/>
                      <a:pt x="217" y="4"/>
                    </a:cubicBezTo>
                    <a:cubicBezTo>
                      <a:pt x="217" y="5"/>
                      <a:pt x="217" y="5"/>
                      <a:pt x="217" y="5"/>
                    </a:cubicBezTo>
                    <a:cubicBezTo>
                      <a:pt x="217" y="5"/>
                      <a:pt x="217" y="5"/>
                      <a:pt x="217" y="6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7" y="7"/>
                      <a:pt x="216" y="7"/>
                      <a:pt x="216" y="7"/>
                    </a:cubicBezTo>
                    <a:cubicBezTo>
                      <a:pt x="216" y="7"/>
                      <a:pt x="216" y="7"/>
                      <a:pt x="215" y="7"/>
                    </a:cubicBezTo>
                    <a:cubicBezTo>
                      <a:pt x="215" y="6"/>
                      <a:pt x="214" y="6"/>
                      <a:pt x="213" y="7"/>
                    </a:cubicBezTo>
                    <a:cubicBezTo>
                      <a:pt x="213" y="7"/>
                      <a:pt x="213" y="7"/>
                      <a:pt x="212" y="7"/>
                    </a:cubicBezTo>
                    <a:cubicBezTo>
                      <a:pt x="212" y="7"/>
                      <a:pt x="211" y="7"/>
                      <a:pt x="211" y="6"/>
                    </a:cubicBezTo>
                    <a:cubicBezTo>
                      <a:pt x="210" y="6"/>
                      <a:pt x="210" y="6"/>
                      <a:pt x="209" y="6"/>
                    </a:cubicBezTo>
                    <a:cubicBezTo>
                      <a:pt x="209" y="6"/>
                      <a:pt x="209" y="6"/>
                      <a:pt x="209" y="6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08" y="6"/>
                      <a:pt x="208" y="5"/>
                      <a:pt x="209" y="5"/>
                    </a:cubicBezTo>
                    <a:cubicBezTo>
                      <a:pt x="209" y="5"/>
                      <a:pt x="209" y="5"/>
                      <a:pt x="209" y="4"/>
                    </a:cubicBezTo>
                    <a:cubicBezTo>
                      <a:pt x="210" y="4"/>
                      <a:pt x="209" y="4"/>
                      <a:pt x="209" y="4"/>
                    </a:cubicBezTo>
                    <a:cubicBezTo>
                      <a:pt x="209" y="4"/>
                      <a:pt x="208" y="4"/>
                      <a:pt x="207" y="4"/>
                    </a:cubicBezTo>
                    <a:cubicBezTo>
                      <a:pt x="208" y="4"/>
                      <a:pt x="208" y="4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5"/>
                      <a:pt x="208" y="5"/>
                    </a:cubicBezTo>
                    <a:cubicBezTo>
                      <a:pt x="208" y="5"/>
                      <a:pt x="208" y="6"/>
                      <a:pt x="208" y="6"/>
                    </a:cubicBezTo>
                    <a:cubicBezTo>
                      <a:pt x="207" y="6"/>
                      <a:pt x="206" y="6"/>
                      <a:pt x="206" y="6"/>
                    </a:cubicBezTo>
                    <a:cubicBezTo>
                      <a:pt x="206" y="5"/>
                      <a:pt x="206" y="5"/>
                      <a:pt x="205" y="5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204" y="5"/>
                      <a:pt x="204" y="5"/>
                      <a:pt x="204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5"/>
                      <a:pt x="203" y="5"/>
                      <a:pt x="203" y="5"/>
                    </a:cubicBezTo>
                    <a:cubicBezTo>
                      <a:pt x="203" y="6"/>
                      <a:pt x="203" y="6"/>
                      <a:pt x="203" y="7"/>
                    </a:cubicBezTo>
                    <a:cubicBezTo>
                      <a:pt x="203" y="7"/>
                      <a:pt x="203" y="7"/>
                      <a:pt x="203" y="7"/>
                    </a:cubicBezTo>
                    <a:cubicBezTo>
                      <a:pt x="202" y="6"/>
                      <a:pt x="202" y="7"/>
                      <a:pt x="201" y="7"/>
                    </a:cubicBezTo>
                    <a:cubicBezTo>
                      <a:pt x="200" y="7"/>
                      <a:pt x="200" y="7"/>
                      <a:pt x="200" y="6"/>
                    </a:cubicBezTo>
                    <a:cubicBezTo>
                      <a:pt x="200" y="6"/>
                      <a:pt x="199" y="6"/>
                      <a:pt x="199" y="6"/>
                    </a:cubicBezTo>
                    <a:cubicBezTo>
                      <a:pt x="199" y="6"/>
                      <a:pt x="199" y="6"/>
                      <a:pt x="199" y="6"/>
                    </a:cubicBezTo>
                    <a:cubicBezTo>
                      <a:pt x="198" y="6"/>
                      <a:pt x="198" y="7"/>
                      <a:pt x="198" y="6"/>
                    </a:cubicBezTo>
                    <a:cubicBezTo>
                      <a:pt x="197" y="6"/>
                      <a:pt x="197" y="6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4" y="3"/>
                      <a:pt x="194" y="3"/>
                    </a:cubicBezTo>
                    <a:cubicBezTo>
                      <a:pt x="194" y="3"/>
                      <a:pt x="193" y="3"/>
                      <a:pt x="193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92" y="4"/>
                      <a:pt x="192" y="5"/>
                      <a:pt x="193" y="5"/>
                    </a:cubicBezTo>
                    <a:cubicBezTo>
                      <a:pt x="193" y="5"/>
                      <a:pt x="193" y="5"/>
                      <a:pt x="193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5"/>
                      <a:pt x="194" y="5"/>
                      <a:pt x="194" y="5"/>
                    </a:cubicBezTo>
                    <a:cubicBezTo>
                      <a:pt x="194" y="6"/>
                      <a:pt x="194" y="6"/>
                      <a:pt x="193" y="6"/>
                    </a:cubicBezTo>
                    <a:cubicBezTo>
                      <a:pt x="193" y="6"/>
                      <a:pt x="192" y="6"/>
                      <a:pt x="192" y="6"/>
                    </a:cubicBezTo>
                    <a:cubicBezTo>
                      <a:pt x="192" y="6"/>
                      <a:pt x="192" y="6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91" y="6"/>
                      <a:pt x="191" y="6"/>
                      <a:pt x="191" y="5"/>
                    </a:cubicBezTo>
                    <a:cubicBezTo>
                      <a:pt x="191" y="5"/>
                      <a:pt x="191" y="6"/>
                      <a:pt x="191" y="6"/>
                    </a:cubicBezTo>
                    <a:cubicBezTo>
                      <a:pt x="191" y="6"/>
                      <a:pt x="190" y="6"/>
                      <a:pt x="190" y="6"/>
                    </a:cubicBezTo>
                    <a:cubicBezTo>
                      <a:pt x="190" y="6"/>
                      <a:pt x="189" y="5"/>
                      <a:pt x="189" y="6"/>
                    </a:cubicBezTo>
                    <a:cubicBezTo>
                      <a:pt x="189" y="6"/>
                      <a:pt x="189" y="6"/>
                      <a:pt x="188" y="6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8" y="6"/>
                      <a:pt x="188" y="7"/>
                      <a:pt x="188" y="7"/>
                    </a:cubicBezTo>
                    <a:cubicBezTo>
                      <a:pt x="188" y="7"/>
                      <a:pt x="187" y="7"/>
                      <a:pt x="187" y="7"/>
                    </a:cubicBezTo>
                    <a:cubicBezTo>
                      <a:pt x="187" y="7"/>
                      <a:pt x="186" y="7"/>
                      <a:pt x="186" y="6"/>
                    </a:cubicBezTo>
                    <a:cubicBezTo>
                      <a:pt x="186" y="6"/>
                      <a:pt x="186" y="6"/>
                      <a:pt x="185" y="5"/>
                    </a:cubicBezTo>
                    <a:cubicBezTo>
                      <a:pt x="185" y="5"/>
                      <a:pt x="185" y="5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5" y="6"/>
                      <a:pt x="184" y="6"/>
                      <a:pt x="184" y="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4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5"/>
                      <a:pt x="186" y="4"/>
                      <a:pt x="186" y="4"/>
                    </a:cubicBezTo>
                    <a:cubicBezTo>
                      <a:pt x="186" y="4"/>
                      <a:pt x="186" y="4"/>
                      <a:pt x="186" y="3"/>
                    </a:cubicBezTo>
                    <a:cubicBezTo>
                      <a:pt x="186" y="3"/>
                      <a:pt x="185" y="3"/>
                      <a:pt x="185" y="3"/>
                    </a:cubicBezTo>
                    <a:cubicBezTo>
                      <a:pt x="185" y="2"/>
                      <a:pt x="185" y="2"/>
                      <a:pt x="184" y="2"/>
                    </a:cubicBezTo>
                    <a:cubicBezTo>
                      <a:pt x="184" y="2"/>
                      <a:pt x="184" y="2"/>
                      <a:pt x="184" y="2"/>
                    </a:cubicBezTo>
                    <a:cubicBezTo>
                      <a:pt x="184" y="2"/>
                      <a:pt x="183" y="3"/>
                      <a:pt x="183" y="3"/>
                    </a:cubicBezTo>
                    <a:cubicBezTo>
                      <a:pt x="183" y="3"/>
                      <a:pt x="184" y="3"/>
                      <a:pt x="184" y="3"/>
                    </a:cubicBezTo>
                    <a:cubicBezTo>
                      <a:pt x="184" y="3"/>
                      <a:pt x="184" y="3"/>
                      <a:pt x="184" y="3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5" y="3"/>
                      <a:pt x="185" y="3"/>
                      <a:pt x="185" y="4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4"/>
                      <a:pt x="183" y="5"/>
                      <a:pt x="184" y="5"/>
                    </a:cubicBezTo>
                    <a:cubicBezTo>
                      <a:pt x="184" y="6"/>
                      <a:pt x="184" y="5"/>
                      <a:pt x="184" y="5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3" y="6"/>
                      <a:pt x="183" y="7"/>
                      <a:pt x="182" y="7"/>
                    </a:cubicBezTo>
                    <a:cubicBezTo>
                      <a:pt x="182" y="7"/>
                      <a:pt x="182" y="7"/>
                      <a:pt x="182" y="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8" y="7"/>
                      <a:pt x="178" y="7"/>
                      <a:pt x="178" y="7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8" y="6"/>
                      <a:pt x="177" y="6"/>
                      <a:pt x="177" y="6"/>
                    </a:cubicBezTo>
                    <a:cubicBezTo>
                      <a:pt x="177" y="6"/>
                      <a:pt x="178" y="6"/>
                      <a:pt x="178" y="6"/>
                    </a:cubicBezTo>
                    <a:cubicBezTo>
                      <a:pt x="178" y="6"/>
                      <a:pt x="178" y="6"/>
                      <a:pt x="178" y="6"/>
                    </a:cubicBezTo>
                    <a:cubicBezTo>
                      <a:pt x="177" y="7"/>
                      <a:pt x="176" y="7"/>
                      <a:pt x="175" y="7"/>
                    </a:cubicBezTo>
                    <a:cubicBezTo>
                      <a:pt x="175" y="7"/>
                      <a:pt x="174" y="7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7"/>
                      <a:pt x="174" y="7"/>
                    </a:cubicBezTo>
                    <a:cubicBezTo>
                      <a:pt x="173" y="7"/>
                      <a:pt x="172" y="6"/>
                      <a:pt x="171" y="7"/>
                    </a:cubicBezTo>
                    <a:cubicBezTo>
                      <a:pt x="171" y="7"/>
                      <a:pt x="171" y="6"/>
                      <a:pt x="170" y="6"/>
                    </a:cubicBezTo>
                    <a:cubicBezTo>
                      <a:pt x="170" y="6"/>
                      <a:pt x="169" y="6"/>
                      <a:pt x="169" y="6"/>
                    </a:cubicBezTo>
                    <a:cubicBezTo>
                      <a:pt x="169" y="6"/>
                      <a:pt x="169" y="6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7" y="6"/>
                      <a:pt x="167" y="5"/>
                      <a:pt x="166" y="5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5"/>
                      <a:pt x="166" y="6"/>
                      <a:pt x="166" y="6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6"/>
                      <a:pt x="166" y="7"/>
                      <a:pt x="166" y="7"/>
                    </a:cubicBezTo>
                    <a:cubicBezTo>
                      <a:pt x="166" y="7"/>
                      <a:pt x="166" y="7"/>
                      <a:pt x="165" y="7"/>
                    </a:cubicBezTo>
                    <a:cubicBezTo>
                      <a:pt x="165" y="7"/>
                      <a:pt x="164" y="7"/>
                      <a:pt x="164" y="6"/>
                    </a:cubicBezTo>
                    <a:cubicBezTo>
                      <a:pt x="164" y="6"/>
                      <a:pt x="164" y="6"/>
                      <a:pt x="165" y="6"/>
                    </a:cubicBezTo>
                    <a:cubicBezTo>
                      <a:pt x="165" y="6"/>
                      <a:pt x="165" y="6"/>
                      <a:pt x="166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5"/>
                      <a:pt x="165" y="5"/>
                    </a:cubicBezTo>
                    <a:cubicBezTo>
                      <a:pt x="164" y="5"/>
                      <a:pt x="163" y="5"/>
                      <a:pt x="163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2" y="5"/>
                      <a:pt x="162" y="5"/>
                    </a:cubicBezTo>
                    <a:cubicBezTo>
                      <a:pt x="162" y="5"/>
                      <a:pt x="163" y="5"/>
                      <a:pt x="163" y="5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2" y="6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1" y="7"/>
                      <a:pt x="161" y="7"/>
                      <a:pt x="160" y="7"/>
                    </a:cubicBezTo>
                    <a:cubicBezTo>
                      <a:pt x="159" y="7"/>
                      <a:pt x="159" y="7"/>
                      <a:pt x="158" y="7"/>
                    </a:cubicBezTo>
                    <a:cubicBezTo>
                      <a:pt x="158" y="6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6" y="6"/>
                      <a:pt x="156" y="7"/>
                    </a:cubicBezTo>
                    <a:cubicBezTo>
                      <a:pt x="156" y="7"/>
                      <a:pt x="156" y="7"/>
                      <a:pt x="155" y="7"/>
                    </a:cubicBezTo>
                    <a:cubicBezTo>
                      <a:pt x="155" y="7"/>
                      <a:pt x="155" y="7"/>
                      <a:pt x="155" y="6"/>
                    </a:cubicBezTo>
                    <a:cubicBezTo>
                      <a:pt x="154" y="6"/>
                      <a:pt x="154" y="6"/>
                      <a:pt x="154" y="7"/>
                    </a:cubicBezTo>
                    <a:cubicBezTo>
                      <a:pt x="154" y="7"/>
                      <a:pt x="154" y="7"/>
                      <a:pt x="153" y="7"/>
                    </a:cubicBezTo>
                    <a:cubicBezTo>
                      <a:pt x="153" y="7"/>
                      <a:pt x="152" y="7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0" y="6"/>
                      <a:pt x="149" y="6"/>
                      <a:pt x="149" y="6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8" y="6"/>
                      <a:pt x="148" y="6"/>
                      <a:pt x="148" y="7"/>
                    </a:cubicBezTo>
                    <a:cubicBezTo>
                      <a:pt x="147" y="7"/>
                      <a:pt x="147" y="7"/>
                      <a:pt x="146" y="7"/>
                    </a:cubicBezTo>
                    <a:cubicBezTo>
                      <a:pt x="146" y="7"/>
                      <a:pt x="145" y="7"/>
                      <a:pt x="145" y="7"/>
                    </a:cubicBezTo>
                    <a:cubicBezTo>
                      <a:pt x="145" y="7"/>
                      <a:pt x="144" y="7"/>
                      <a:pt x="144" y="6"/>
                    </a:cubicBezTo>
                    <a:cubicBezTo>
                      <a:pt x="144" y="6"/>
                      <a:pt x="143" y="6"/>
                      <a:pt x="143" y="6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3" y="6"/>
                      <a:pt x="143" y="5"/>
                      <a:pt x="143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5"/>
                      <a:pt x="142" y="5"/>
                    </a:cubicBezTo>
                    <a:cubicBezTo>
                      <a:pt x="142" y="5"/>
                      <a:pt x="142" y="6"/>
                      <a:pt x="142" y="6"/>
                    </a:cubicBezTo>
                    <a:cubicBezTo>
                      <a:pt x="142" y="6"/>
                      <a:pt x="143" y="6"/>
                      <a:pt x="143" y="6"/>
                    </a:cubicBezTo>
                    <a:cubicBezTo>
                      <a:pt x="143" y="6"/>
                      <a:pt x="142" y="6"/>
                      <a:pt x="142" y="6"/>
                    </a:cubicBezTo>
                    <a:cubicBezTo>
                      <a:pt x="142" y="6"/>
                      <a:pt x="141" y="6"/>
                      <a:pt x="141" y="7"/>
                    </a:cubicBezTo>
                    <a:cubicBezTo>
                      <a:pt x="141" y="7"/>
                      <a:pt x="140" y="7"/>
                      <a:pt x="140" y="7"/>
                    </a:cubicBezTo>
                    <a:cubicBezTo>
                      <a:pt x="139" y="7"/>
                      <a:pt x="139" y="6"/>
                      <a:pt x="138" y="7"/>
                    </a:cubicBezTo>
                    <a:cubicBezTo>
                      <a:pt x="138" y="7"/>
                      <a:pt x="138" y="7"/>
                      <a:pt x="137" y="7"/>
                    </a:cubicBezTo>
                    <a:cubicBezTo>
                      <a:pt x="137" y="7"/>
                      <a:pt x="136" y="7"/>
                      <a:pt x="136" y="7"/>
                    </a:cubicBezTo>
                    <a:cubicBezTo>
                      <a:pt x="136" y="7"/>
                      <a:pt x="135" y="7"/>
                      <a:pt x="135" y="7"/>
                    </a:cubicBezTo>
                    <a:cubicBezTo>
                      <a:pt x="134" y="7"/>
                      <a:pt x="134" y="7"/>
                      <a:pt x="133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7"/>
                      <a:pt x="130" y="6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ubicBezTo>
                      <a:pt x="127" y="6"/>
                      <a:pt x="127" y="6"/>
                      <a:pt x="126" y="6"/>
                    </a:cubicBezTo>
                    <a:cubicBezTo>
                      <a:pt x="126" y="7"/>
                      <a:pt x="126" y="7"/>
                      <a:pt x="125" y="7"/>
                    </a:cubicBezTo>
                    <a:cubicBezTo>
                      <a:pt x="125" y="7"/>
                      <a:pt x="124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"/>
                      <a:pt x="122" y="7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1" y="7"/>
                      <a:pt x="121" y="7"/>
                    </a:cubicBezTo>
                    <a:cubicBezTo>
                      <a:pt x="121" y="7"/>
                      <a:pt x="120" y="7"/>
                      <a:pt x="120" y="7"/>
                    </a:cubicBezTo>
                    <a:cubicBezTo>
                      <a:pt x="120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6"/>
                      <a:pt x="120" y="6"/>
                      <a:pt x="120" y="6"/>
                    </a:cubicBezTo>
                    <a:cubicBezTo>
                      <a:pt x="120" y="6"/>
                      <a:pt x="120" y="6"/>
                      <a:pt x="121" y="6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122" y="6"/>
                      <a:pt x="122" y="6"/>
                      <a:pt x="122" y="5"/>
                    </a:cubicBezTo>
                    <a:cubicBezTo>
                      <a:pt x="122" y="5"/>
                      <a:pt x="122" y="5"/>
                      <a:pt x="122" y="4"/>
                    </a:cubicBezTo>
                    <a:cubicBezTo>
                      <a:pt x="122" y="4"/>
                      <a:pt x="121" y="4"/>
                      <a:pt x="121" y="4"/>
                    </a:cubicBezTo>
                    <a:cubicBezTo>
                      <a:pt x="121" y="4"/>
                      <a:pt x="121" y="5"/>
                      <a:pt x="121" y="5"/>
                    </a:cubicBezTo>
                    <a:cubicBezTo>
                      <a:pt x="121" y="5"/>
                      <a:pt x="120" y="5"/>
                      <a:pt x="120" y="5"/>
                    </a:cubicBezTo>
                    <a:cubicBezTo>
                      <a:pt x="120" y="5"/>
                      <a:pt x="120" y="4"/>
                      <a:pt x="120" y="4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4"/>
                      <a:pt x="119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4"/>
                      <a:pt x="119" y="5"/>
                      <a:pt x="119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6"/>
                    </a:cubicBezTo>
                    <a:cubicBezTo>
                      <a:pt x="118" y="6"/>
                      <a:pt x="117" y="6"/>
                      <a:pt x="117" y="6"/>
                    </a:cubicBezTo>
                    <a:cubicBezTo>
                      <a:pt x="117" y="6"/>
                      <a:pt x="116" y="6"/>
                      <a:pt x="116" y="6"/>
                    </a:cubicBezTo>
                    <a:cubicBezTo>
                      <a:pt x="115" y="6"/>
                      <a:pt x="115" y="5"/>
                      <a:pt x="114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6"/>
                      <a:pt x="113" y="6"/>
                      <a:pt x="114" y="6"/>
                    </a:cubicBezTo>
                    <a:cubicBezTo>
                      <a:pt x="114" y="6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4" y="7"/>
                      <a:pt x="113" y="7"/>
                    </a:cubicBezTo>
                    <a:cubicBezTo>
                      <a:pt x="113" y="7"/>
                      <a:pt x="112" y="7"/>
                      <a:pt x="111" y="7"/>
                    </a:cubicBezTo>
                    <a:cubicBezTo>
                      <a:pt x="111" y="7"/>
                      <a:pt x="110" y="6"/>
                      <a:pt x="110" y="6"/>
                    </a:cubicBezTo>
                    <a:cubicBezTo>
                      <a:pt x="110" y="6"/>
                      <a:pt x="109" y="6"/>
                      <a:pt x="109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6" y="7"/>
                      <a:pt x="106" y="6"/>
                    </a:cubicBezTo>
                    <a:cubicBezTo>
                      <a:pt x="106" y="6"/>
                      <a:pt x="105" y="6"/>
                      <a:pt x="105" y="6"/>
                    </a:cubicBezTo>
                    <a:cubicBezTo>
                      <a:pt x="105" y="6"/>
                      <a:pt x="104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4" y="6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1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99" y="7"/>
                      <a:pt x="99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7"/>
                      <a:pt x="96" y="7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6"/>
                      <a:pt x="93" y="6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89" y="7"/>
                    </a:cubicBezTo>
                    <a:cubicBezTo>
                      <a:pt x="88" y="7"/>
                      <a:pt x="86" y="7"/>
                      <a:pt x="85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82" y="7"/>
                      <a:pt x="81" y="7"/>
                      <a:pt x="81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79" y="7"/>
                      <a:pt x="79" y="7"/>
                    </a:cubicBezTo>
                    <a:cubicBezTo>
                      <a:pt x="79" y="7"/>
                      <a:pt x="78" y="7"/>
                      <a:pt x="77" y="7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3" y="7"/>
                      <a:pt x="73" y="7"/>
                      <a:pt x="72" y="7"/>
                    </a:cubicBezTo>
                    <a:cubicBezTo>
                      <a:pt x="71" y="7"/>
                      <a:pt x="71" y="7"/>
                      <a:pt x="70" y="7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7" y="6"/>
                      <a:pt x="67" y="6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4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4" y="7"/>
                      <a:pt x="53" y="7"/>
                      <a:pt x="51" y="7"/>
                    </a:cubicBezTo>
                    <a:cubicBezTo>
                      <a:pt x="51" y="7"/>
                      <a:pt x="50" y="7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47" y="7"/>
                      <a:pt x="47" y="7"/>
                      <a:pt x="46" y="7"/>
                    </a:cubicBezTo>
                    <a:cubicBezTo>
                      <a:pt x="46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7"/>
                    </a:cubicBezTo>
                    <a:cubicBezTo>
                      <a:pt x="43" y="7"/>
                      <a:pt x="42" y="8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8"/>
                      <a:pt x="39" y="8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8" y="7"/>
                      <a:pt x="26" y="7"/>
                      <a:pt x="25" y="7"/>
                    </a:cubicBezTo>
                    <a:cubicBezTo>
                      <a:pt x="25" y="7"/>
                      <a:pt x="24" y="7"/>
                      <a:pt x="23" y="7"/>
                    </a:cubicBezTo>
                    <a:cubicBezTo>
                      <a:pt x="22" y="7"/>
                      <a:pt x="20" y="7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6" y="7"/>
                      <a:pt x="5" y="7"/>
                      <a:pt x="3" y="7"/>
                    </a:cubicBezTo>
                    <a:cubicBezTo>
                      <a:pt x="2" y="7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7" y="3"/>
                      <a:pt x="9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8" y="2"/>
                      <a:pt x="29" y="3"/>
                      <a:pt x="29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3" y="2"/>
                    </a:cubicBezTo>
                    <a:cubicBezTo>
                      <a:pt x="33" y="2"/>
                      <a:pt x="34" y="2"/>
                      <a:pt x="35" y="3"/>
                    </a:cubicBezTo>
                    <a:cubicBezTo>
                      <a:pt x="35" y="3"/>
                      <a:pt x="36" y="3"/>
                      <a:pt x="36" y="3"/>
                    </a:cubicBezTo>
                    <a:cubicBezTo>
                      <a:pt x="36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9" y="3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40" y="4"/>
                    </a:cubicBezTo>
                    <a:cubicBezTo>
                      <a:pt x="40" y="4"/>
                      <a:pt x="41" y="3"/>
                      <a:pt x="41" y="3"/>
                    </a:cubicBezTo>
                    <a:cubicBezTo>
                      <a:pt x="41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6" y="3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0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3" y="3"/>
                      <a:pt x="53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4"/>
                    </a:cubicBezTo>
                    <a:cubicBezTo>
                      <a:pt x="53" y="4"/>
                      <a:pt x="53" y="4"/>
                      <a:pt x="54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7" y="4"/>
                      <a:pt x="57" y="4"/>
                    </a:cubicBezTo>
                    <a:cubicBezTo>
                      <a:pt x="57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3"/>
                    </a:cubicBezTo>
                    <a:cubicBezTo>
                      <a:pt x="58" y="3"/>
                      <a:pt x="58" y="3"/>
                      <a:pt x="59" y="2"/>
                    </a:cubicBezTo>
                    <a:cubicBezTo>
                      <a:pt x="59" y="2"/>
                      <a:pt x="60" y="2"/>
                      <a:pt x="60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3"/>
                      <a:pt x="60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2" y="2"/>
                      <a:pt x="62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4" y="3"/>
                      <a:pt x="64" y="3"/>
                    </a:cubicBezTo>
                    <a:cubicBezTo>
                      <a:pt x="64" y="3"/>
                      <a:pt x="64" y="4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4"/>
                      <a:pt x="62" y="5"/>
                      <a:pt x="62" y="5"/>
                    </a:cubicBezTo>
                    <a:cubicBezTo>
                      <a:pt x="62" y="5"/>
                      <a:pt x="62" y="6"/>
                      <a:pt x="62" y="6"/>
                    </a:cubicBezTo>
                    <a:cubicBezTo>
                      <a:pt x="63" y="6"/>
                      <a:pt x="64" y="6"/>
                      <a:pt x="64" y="5"/>
                    </a:cubicBezTo>
                    <a:cubicBezTo>
                      <a:pt x="64" y="5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3"/>
                    </a:cubicBezTo>
                    <a:cubicBezTo>
                      <a:pt x="65" y="3"/>
                      <a:pt x="64" y="3"/>
                      <a:pt x="64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6" y="3"/>
                      <a:pt x="66" y="3"/>
                      <a:pt x="67" y="2"/>
                    </a:cubicBezTo>
                    <a:cubicBezTo>
                      <a:pt x="67" y="2"/>
                      <a:pt x="67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4"/>
                      <a:pt x="68" y="4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3"/>
                      <a:pt x="70" y="3"/>
                      <a:pt x="70" y="3"/>
                    </a:cubicBezTo>
                    <a:cubicBezTo>
                      <a:pt x="71" y="3"/>
                      <a:pt x="71" y="2"/>
                      <a:pt x="71" y="2"/>
                    </a:cubicBezTo>
                    <a:cubicBezTo>
                      <a:pt x="72" y="2"/>
                      <a:pt x="72" y="2"/>
                      <a:pt x="73" y="2"/>
                    </a:cubicBezTo>
                    <a:cubicBezTo>
                      <a:pt x="73" y="2"/>
                      <a:pt x="73" y="2"/>
                      <a:pt x="74" y="2"/>
                    </a:cubicBezTo>
                    <a:cubicBezTo>
                      <a:pt x="74" y="2"/>
                      <a:pt x="75" y="2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2"/>
                      <a:pt x="76" y="2"/>
                      <a:pt x="77" y="2"/>
                    </a:cubicBezTo>
                    <a:cubicBezTo>
                      <a:pt x="78" y="2"/>
                      <a:pt x="78" y="2"/>
                      <a:pt x="79" y="2"/>
                    </a:cubicBezTo>
                    <a:cubicBezTo>
                      <a:pt x="79" y="2"/>
                      <a:pt x="79" y="2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1" y="3"/>
                      <a:pt x="81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3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5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86" y="3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8" y="4"/>
                      <a:pt x="88" y="4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7" y="3"/>
                    </a:cubicBez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7" y="3"/>
                      <a:pt x="87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9" y="2"/>
                      <a:pt x="89" y="2"/>
                      <a:pt x="91" y="2"/>
                    </a:cubicBezTo>
                    <a:cubicBezTo>
                      <a:pt x="92" y="2"/>
                      <a:pt x="92" y="1"/>
                      <a:pt x="93" y="2"/>
                    </a:cubicBezTo>
                    <a:cubicBezTo>
                      <a:pt x="93" y="2"/>
                      <a:pt x="93" y="2"/>
                      <a:pt x="94" y="1"/>
                    </a:cubicBezTo>
                    <a:cubicBezTo>
                      <a:pt x="94" y="1"/>
                      <a:pt x="94" y="1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2"/>
                      <a:pt x="95" y="2"/>
                      <a:pt x="95" y="1"/>
                    </a:cubicBezTo>
                    <a:cubicBezTo>
                      <a:pt x="96" y="1"/>
                      <a:pt x="96" y="2"/>
                      <a:pt x="96" y="2"/>
                    </a:cubicBezTo>
                    <a:cubicBezTo>
                      <a:pt x="96" y="2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7" y="3"/>
                      <a:pt x="97" y="3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100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3"/>
                      <a:pt x="103" y="2"/>
                    </a:cubicBezTo>
                    <a:cubicBezTo>
                      <a:pt x="103" y="2"/>
                      <a:pt x="103" y="2"/>
                      <a:pt x="104" y="1"/>
                    </a:cubicBezTo>
                    <a:cubicBezTo>
                      <a:pt x="104" y="1"/>
                      <a:pt x="105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2"/>
                      <a:pt x="107" y="2"/>
                      <a:pt x="108" y="1"/>
                    </a:cubicBezTo>
                    <a:cubicBezTo>
                      <a:pt x="108" y="1"/>
                      <a:pt x="109" y="1"/>
                      <a:pt x="109" y="1"/>
                    </a:cubicBezTo>
                    <a:cubicBezTo>
                      <a:pt x="109" y="1"/>
                      <a:pt x="110" y="2"/>
                      <a:pt x="110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3" y="1"/>
                      <a:pt x="114" y="1"/>
                      <a:pt x="115" y="1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6" y="1"/>
                      <a:pt x="117" y="1"/>
                      <a:pt x="117" y="1"/>
                    </a:cubicBezTo>
                    <a:cubicBezTo>
                      <a:pt x="118" y="1"/>
                      <a:pt x="119" y="1"/>
                      <a:pt x="119" y="1"/>
                    </a:cubicBezTo>
                    <a:cubicBezTo>
                      <a:pt x="119" y="2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1" y="1"/>
                      <a:pt x="121" y="2"/>
                      <a:pt x="122" y="2"/>
                    </a:cubicBezTo>
                    <a:close/>
                    <a:moveTo>
                      <a:pt x="175" y="6"/>
                    </a:moveTo>
                    <a:cubicBezTo>
                      <a:pt x="175" y="6"/>
                      <a:pt x="175" y="6"/>
                      <a:pt x="175" y="6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4" y="6"/>
                      <a:pt x="174" y="6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5"/>
                      <a:pt x="174" y="5"/>
                    </a:cubicBezTo>
                    <a:cubicBezTo>
                      <a:pt x="174" y="5"/>
                      <a:pt x="174" y="6"/>
                      <a:pt x="174" y="6"/>
                    </a:cubicBezTo>
                    <a:cubicBezTo>
                      <a:pt x="174" y="6"/>
                      <a:pt x="175" y="6"/>
                      <a:pt x="175" y="6"/>
                    </a:cubicBezTo>
                    <a:close/>
                    <a:moveTo>
                      <a:pt x="183" y="1"/>
                    </a:moveTo>
                    <a:cubicBezTo>
                      <a:pt x="183" y="2"/>
                      <a:pt x="183" y="1"/>
                      <a:pt x="183" y="1"/>
                    </a:cubicBezTo>
                    <a:cubicBezTo>
                      <a:pt x="183" y="1"/>
                      <a:pt x="184" y="1"/>
                      <a:pt x="184" y="1"/>
                    </a:cubicBezTo>
                    <a:cubicBezTo>
                      <a:pt x="184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3" y="1"/>
                      <a:pt x="183" y="1"/>
                      <a:pt x="183" y="1"/>
                    </a:cubicBezTo>
                    <a:close/>
                    <a:moveTo>
                      <a:pt x="187" y="2"/>
                    </a:moveTo>
                    <a:cubicBezTo>
                      <a:pt x="187" y="2"/>
                      <a:pt x="187" y="2"/>
                      <a:pt x="187" y="3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2"/>
                      <a:pt x="187" y="2"/>
                      <a:pt x="187" y="2"/>
                    </a:cubicBezTo>
                    <a:cubicBezTo>
                      <a:pt x="187" y="3"/>
                      <a:pt x="187" y="3"/>
                      <a:pt x="187" y="2"/>
                    </a:cubicBezTo>
                    <a:close/>
                    <a:moveTo>
                      <a:pt x="117" y="4"/>
                    </a:moveTo>
                    <a:cubicBezTo>
                      <a:pt x="117" y="3"/>
                      <a:pt x="117" y="3"/>
                      <a:pt x="117" y="3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7" y="3"/>
                      <a:pt x="117" y="3"/>
                      <a:pt x="117" y="3"/>
                    </a:cubicBezTo>
                    <a:lnTo>
                      <a:pt x="117" y="4"/>
                    </a:lnTo>
                    <a:close/>
                    <a:moveTo>
                      <a:pt x="171" y="5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lose/>
                    <a:moveTo>
                      <a:pt x="187" y="4"/>
                    </a:move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ubicBezTo>
                      <a:pt x="187" y="4"/>
                      <a:pt x="187" y="4"/>
                      <a:pt x="187" y="4"/>
                    </a:cubicBezTo>
                    <a:close/>
                    <a:moveTo>
                      <a:pt x="167" y="3"/>
                    </a:moveTo>
                    <a:cubicBezTo>
                      <a:pt x="167" y="3"/>
                      <a:pt x="167" y="2"/>
                      <a:pt x="166" y="2"/>
                    </a:cubicBezTo>
                    <a:cubicBezTo>
                      <a:pt x="166" y="2"/>
                      <a:pt x="166" y="2"/>
                      <a:pt x="166" y="2"/>
                    </a:cubicBezTo>
                    <a:cubicBezTo>
                      <a:pt x="166" y="2"/>
                      <a:pt x="165" y="3"/>
                      <a:pt x="165" y="3"/>
                    </a:cubicBezTo>
                    <a:cubicBezTo>
                      <a:pt x="165" y="3"/>
                      <a:pt x="165" y="3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4"/>
                      <a:pt x="166" y="4"/>
                      <a:pt x="166" y="4"/>
                    </a:cubicBezTo>
                    <a:cubicBezTo>
                      <a:pt x="166" y="3"/>
                      <a:pt x="166" y="3"/>
                      <a:pt x="167" y="3"/>
                    </a:cubicBezTo>
                    <a:close/>
                    <a:moveTo>
                      <a:pt x="77" y="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4"/>
                    </a:cubicBezTo>
                    <a:cubicBezTo>
                      <a:pt x="76" y="4"/>
                      <a:pt x="76" y="3"/>
                      <a:pt x="75" y="3"/>
                    </a:cubicBezTo>
                    <a:cubicBezTo>
                      <a:pt x="75" y="3"/>
                      <a:pt x="75" y="3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5" y="5"/>
                      <a:pt x="75" y="6"/>
                      <a:pt x="76" y="5"/>
                    </a:cubicBezTo>
                    <a:cubicBezTo>
                      <a:pt x="76" y="5"/>
                      <a:pt x="77" y="5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lose/>
                    <a:moveTo>
                      <a:pt x="174" y="4"/>
                    </a:moveTo>
                    <a:cubicBezTo>
                      <a:pt x="174" y="3"/>
                      <a:pt x="174" y="3"/>
                      <a:pt x="175" y="3"/>
                    </a:cubicBezTo>
                    <a:cubicBezTo>
                      <a:pt x="175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3" y="3"/>
                      <a:pt x="173" y="3"/>
                      <a:pt x="173" y="3"/>
                    </a:cubicBezTo>
                    <a:cubicBezTo>
                      <a:pt x="173" y="3"/>
                      <a:pt x="173" y="2"/>
                      <a:pt x="172" y="3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2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2" y="3"/>
                      <a:pt x="172" y="4"/>
                      <a:pt x="172" y="3"/>
                    </a:cubicBezTo>
                    <a:cubicBezTo>
                      <a:pt x="173" y="3"/>
                      <a:pt x="173" y="4"/>
                      <a:pt x="173" y="4"/>
                    </a:cubicBezTo>
                    <a:cubicBezTo>
                      <a:pt x="173" y="4"/>
                      <a:pt x="172" y="4"/>
                      <a:pt x="172" y="4"/>
                    </a:cubicBezTo>
                    <a:cubicBezTo>
                      <a:pt x="172" y="4"/>
                      <a:pt x="172" y="4"/>
                      <a:pt x="172" y="4"/>
                    </a:cubicBezTo>
                    <a:cubicBezTo>
                      <a:pt x="173" y="4"/>
                      <a:pt x="174" y="4"/>
                      <a:pt x="174" y="4"/>
                    </a:cubicBezTo>
                    <a:close/>
                    <a:moveTo>
                      <a:pt x="104" y="3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3"/>
                      <a:pt x="105" y="3"/>
                    </a:cubicBezTo>
                    <a:cubicBezTo>
                      <a:pt x="105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lose/>
                    <a:moveTo>
                      <a:pt x="180" y="5"/>
                    </a:moveTo>
                    <a:cubicBezTo>
                      <a:pt x="180" y="5"/>
                      <a:pt x="180" y="5"/>
                      <a:pt x="180" y="5"/>
                    </a:cubicBezTo>
                    <a:cubicBezTo>
                      <a:pt x="181" y="5"/>
                      <a:pt x="181" y="5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4"/>
                      <a:pt x="181" y="4"/>
                      <a:pt x="181" y="4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1" y="4"/>
                      <a:pt x="180" y="4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ubicBezTo>
                      <a:pt x="180" y="5"/>
                      <a:pt x="180" y="5"/>
                      <a:pt x="180" y="5"/>
                    </a:cubicBezTo>
                    <a:close/>
                    <a:moveTo>
                      <a:pt x="116" y="5"/>
                    </a:moveTo>
                    <a:cubicBezTo>
                      <a:pt x="116" y="4"/>
                      <a:pt x="116" y="4"/>
                      <a:pt x="116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5"/>
                      <a:pt x="116" y="5"/>
                      <a:pt x="116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5"/>
                      <a:pt x="35" y="5"/>
                      <a:pt x="34" y="4"/>
                    </a:cubicBezTo>
                    <a:cubicBezTo>
                      <a:pt x="34" y="5"/>
                      <a:pt x="34" y="5"/>
                      <a:pt x="33" y="5"/>
                    </a:cubicBezTo>
                    <a:close/>
                    <a:moveTo>
                      <a:pt x="152" y="3"/>
                    </a:moveTo>
                    <a:cubicBezTo>
                      <a:pt x="152" y="3"/>
                      <a:pt x="152" y="3"/>
                      <a:pt x="152" y="3"/>
                    </a:cubicBezTo>
                    <a:cubicBezTo>
                      <a:pt x="151" y="3"/>
                      <a:pt x="151" y="4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152" y="4"/>
                      <a:pt x="153" y="3"/>
                      <a:pt x="153" y="3"/>
                    </a:cubicBezTo>
                    <a:cubicBezTo>
                      <a:pt x="152" y="3"/>
                      <a:pt x="152" y="3"/>
                      <a:pt x="152" y="3"/>
                    </a:cubicBezTo>
                    <a:close/>
                    <a:moveTo>
                      <a:pt x="199" y="3"/>
                    </a:moveTo>
                    <a:cubicBezTo>
                      <a:pt x="199" y="3"/>
                      <a:pt x="199" y="3"/>
                      <a:pt x="199" y="3"/>
                    </a:cubicBezTo>
                    <a:cubicBezTo>
                      <a:pt x="199" y="3"/>
                      <a:pt x="199" y="3"/>
                      <a:pt x="198" y="3"/>
                    </a:cubicBezTo>
                    <a:cubicBezTo>
                      <a:pt x="198" y="3"/>
                      <a:pt x="198" y="3"/>
                      <a:pt x="197" y="3"/>
                    </a:cubicBezTo>
                    <a:cubicBezTo>
                      <a:pt x="197" y="3"/>
                      <a:pt x="197" y="3"/>
                      <a:pt x="197" y="4"/>
                    </a:cubicBezTo>
                    <a:cubicBezTo>
                      <a:pt x="198" y="4"/>
                      <a:pt x="198" y="3"/>
                      <a:pt x="199" y="3"/>
                    </a:cubicBezTo>
                    <a:close/>
                    <a:moveTo>
                      <a:pt x="206" y="4"/>
                    </a:moveTo>
                    <a:cubicBezTo>
                      <a:pt x="206" y="4"/>
                      <a:pt x="206" y="5"/>
                      <a:pt x="206" y="5"/>
                    </a:cubicBezTo>
                    <a:cubicBezTo>
                      <a:pt x="206" y="5"/>
                      <a:pt x="206" y="5"/>
                      <a:pt x="206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07" y="5"/>
                      <a:pt x="207" y="5"/>
                      <a:pt x="207" y="4"/>
                    </a:cubicBezTo>
                    <a:cubicBezTo>
                      <a:pt x="207" y="4"/>
                      <a:pt x="207" y="4"/>
                      <a:pt x="207" y="4"/>
                    </a:cubicBezTo>
                    <a:cubicBezTo>
                      <a:pt x="207" y="4"/>
                      <a:pt x="207" y="4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lose/>
                    <a:moveTo>
                      <a:pt x="107" y="4"/>
                    </a:moveTo>
                    <a:cubicBezTo>
                      <a:pt x="107" y="4"/>
                      <a:pt x="107" y="4"/>
                      <a:pt x="108" y="4"/>
                    </a:cubicBezTo>
                    <a:cubicBezTo>
                      <a:pt x="108" y="5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3"/>
                      <a:pt x="107" y="3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3"/>
                      <a:pt x="107" y="3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lose/>
                    <a:moveTo>
                      <a:pt x="212" y="3"/>
                    </a:move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3"/>
                      <a:pt x="212" y="3"/>
                      <a:pt x="212" y="3"/>
                    </a:cubicBezTo>
                    <a:cubicBezTo>
                      <a:pt x="212" y="3"/>
                      <a:pt x="212" y="3"/>
                      <a:pt x="212" y="3"/>
                    </a:cubicBezTo>
                    <a:close/>
                    <a:moveTo>
                      <a:pt x="96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4"/>
                      <a:pt x="96" y="4"/>
                    </a:cubicBezTo>
                    <a:cubicBezTo>
                      <a:pt x="96" y="4"/>
                      <a:pt x="96" y="5"/>
                      <a:pt x="96" y="5"/>
                    </a:cubicBezTo>
                    <a:close/>
                    <a:moveTo>
                      <a:pt x="111" y="4"/>
                    </a:moveTo>
                    <a:cubicBezTo>
                      <a:pt x="111" y="4"/>
                      <a:pt x="110" y="4"/>
                      <a:pt x="110" y="4"/>
                    </a:cubicBezTo>
                    <a:cubicBezTo>
                      <a:pt x="110" y="5"/>
                      <a:pt x="110" y="5"/>
                      <a:pt x="111" y="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1" y="4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lose/>
                    <a:moveTo>
                      <a:pt x="113" y="4"/>
                    </a:moveTo>
                    <a:cubicBezTo>
                      <a:pt x="113" y="4"/>
                      <a:pt x="113" y="4"/>
                      <a:pt x="113" y="5"/>
                    </a:cubicBezTo>
                    <a:cubicBezTo>
                      <a:pt x="114" y="5"/>
                      <a:pt x="114" y="5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45" y="4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4" y="4"/>
                      <a:pt x="144" y="5"/>
                      <a:pt x="144" y="5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44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lose/>
                    <a:moveTo>
                      <a:pt x="147" y="2"/>
                    </a:moveTo>
                    <a:cubicBezTo>
                      <a:pt x="147" y="2"/>
                      <a:pt x="147" y="2"/>
                      <a:pt x="147" y="2"/>
                    </a:cubicBezTo>
                    <a:cubicBezTo>
                      <a:pt x="147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2"/>
                      <a:pt x="148" y="2"/>
                      <a:pt x="148" y="2"/>
                    </a:cubicBezTo>
                    <a:cubicBezTo>
                      <a:pt x="148" y="1"/>
                      <a:pt x="148" y="2"/>
                      <a:pt x="148" y="2"/>
                    </a:cubicBezTo>
                    <a:cubicBezTo>
                      <a:pt x="147" y="2"/>
                      <a:pt x="147" y="2"/>
                      <a:pt x="147" y="2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9" y="5"/>
                    </a:cubicBezTo>
                    <a:cubicBezTo>
                      <a:pt x="159" y="5"/>
                      <a:pt x="159" y="5"/>
                      <a:pt x="159" y="5"/>
                    </a:cubicBezTo>
                    <a:cubicBezTo>
                      <a:pt x="159" y="5"/>
                      <a:pt x="159" y="5"/>
                      <a:pt x="159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4"/>
                      <a:pt x="158" y="5"/>
                      <a:pt x="158" y="5"/>
                    </a:cubicBezTo>
                    <a:close/>
                    <a:moveTo>
                      <a:pt x="83" y="4"/>
                    </a:moveTo>
                    <a:cubicBezTo>
                      <a:pt x="83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lose/>
                    <a:moveTo>
                      <a:pt x="45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136" y="5"/>
                    </a:moveTo>
                    <a:cubicBezTo>
                      <a:pt x="136" y="5"/>
                      <a:pt x="137" y="5"/>
                      <a:pt x="137" y="5"/>
                    </a:cubicBezTo>
                    <a:cubicBezTo>
                      <a:pt x="137" y="5"/>
                      <a:pt x="137" y="5"/>
                      <a:pt x="13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7" y="4"/>
                      <a:pt x="136" y="4"/>
                      <a:pt x="136" y="5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5" y="6"/>
                      <a:pt x="85" y="6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6"/>
                      <a:pt x="81" y="6"/>
                    </a:cubicBezTo>
                    <a:cubicBezTo>
                      <a:pt x="81" y="6"/>
                      <a:pt x="81" y="6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0" y="5"/>
                    </a:cubicBezTo>
                    <a:close/>
                    <a:moveTo>
                      <a:pt x="197" y="1"/>
                    </a:move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97" y="2"/>
                      <a:pt x="198" y="2"/>
                      <a:pt x="198" y="2"/>
                    </a:cubicBezTo>
                    <a:cubicBezTo>
                      <a:pt x="198" y="2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lose/>
                    <a:moveTo>
                      <a:pt x="158" y="5"/>
                    </a:moveTo>
                    <a:cubicBezTo>
                      <a:pt x="158" y="5"/>
                      <a:pt x="158" y="5"/>
                      <a:pt x="158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8" y="5"/>
                      <a:pt x="158" y="5"/>
                      <a:pt x="158" y="5"/>
                    </a:cubicBezTo>
                    <a:close/>
                    <a:moveTo>
                      <a:pt x="125" y="6"/>
                    </a:move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lose/>
                    <a:moveTo>
                      <a:pt x="135" y="2"/>
                    </a:move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ubicBezTo>
                      <a:pt x="135" y="2"/>
                      <a:pt x="135" y="2"/>
                      <a:pt x="135" y="2"/>
                    </a:cubicBezTo>
                    <a:close/>
                    <a:moveTo>
                      <a:pt x="162" y="3"/>
                    </a:move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3" y="3"/>
                      <a:pt x="162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close/>
                    <a:moveTo>
                      <a:pt x="154" y="3"/>
                    </a:moveTo>
                    <a:cubicBezTo>
                      <a:pt x="154" y="3"/>
                      <a:pt x="154" y="4"/>
                      <a:pt x="154" y="4"/>
                    </a:cubicBezTo>
                    <a:cubicBezTo>
                      <a:pt x="154" y="4"/>
                      <a:pt x="154" y="4"/>
                      <a:pt x="155" y="4"/>
                    </a:cubicBezTo>
                    <a:cubicBezTo>
                      <a:pt x="155" y="4"/>
                      <a:pt x="155" y="4"/>
                      <a:pt x="155" y="4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5" y="3"/>
                      <a:pt x="154" y="3"/>
                      <a:pt x="154" y="3"/>
                    </a:cubicBezTo>
                    <a:cubicBezTo>
                      <a:pt x="154" y="3"/>
                      <a:pt x="154" y="3"/>
                      <a:pt x="154" y="3"/>
                    </a:cubicBezTo>
                    <a:close/>
                    <a:moveTo>
                      <a:pt x="113" y="2"/>
                    </a:moveTo>
                    <a:cubicBezTo>
                      <a:pt x="113" y="2"/>
                      <a:pt x="113" y="2"/>
                      <a:pt x="113" y="2"/>
                    </a:cubicBezTo>
                    <a:cubicBezTo>
                      <a:pt x="112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2"/>
                      <a:pt x="113" y="2"/>
                    </a:cubicBez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110" y="3"/>
                    </a:move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10" y="2"/>
                      <a:pt x="110" y="2"/>
                    </a:cubicBezTo>
                    <a:cubicBezTo>
                      <a:pt x="110" y="2"/>
                      <a:pt x="110" y="2"/>
                      <a:pt x="110" y="3"/>
                    </a:cubicBezTo>
                    <a:close/>
                    <a:moveTo>
                      <a:pt x="38" y="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lose/>
                    <a:moveTo>
                      <a:pt x="206" y="3"/>
                    </a:move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6" y="3"/>
                      <a:pt x="206" y="3"/>
                    </a:cubicBezTo>
                    <a:close/>
                    <a:moveTo>
                      <a:pt x="205" y="4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ubicBezTo>
                      <a:pt x="205" y="4"/>
                      <a:pt x="205" y="4"/>
                      <a:pt x="205" y="4"/>
                    </a:cubicBezTo>
                    <a:close/>
                    <a:moveTo>
                      <a:pt x="201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5"/>
                      <a:pt x="201" y="5"/>
                      <a:pt x="201" y="5"/>
                    </a:cubicBezTo>
                    <a:close/>
                    <a:moveTo>
                      <a:pt x="200" y="1"/>
                    </a:move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200" y="1"/>
                      <a:pt x="200" y="1"/>
                      <a:pt x="200" y="1"/>
                    </a:cubicBezTo>
                    <a:close/>
                    <a:moveTo>
                      <a:pt x="183" y="5"/>
                    </a:move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3" y="5"/>
                      <a:pt x="183" y="5"/>
                    </a:cubicBezTo>
                    <a:cubicBezTo>
                      <a:pt x="183" y="5"/>
                      <a:pt x="182" y="5"/>
                      <a:pt x="183" y="5"/>
                    </a:cubicBezTo>
                    <a:close/>
                    <a:moveTo>
                      <a:pt x="171" y="3"/>
                    </a:moveTo>
                    <a:cubicBezTo>
                      <a:pt x="171" y="2"/>
                      <a:pt x="171" y="2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71" y="3"/>
                      <a:pt x="171" y="3"/>
                      <a:pt x="171" y="3"/>
                    </a:cubicBezTo>
                    <a:close/>
                    <a:moveTo>
                      <a:pt x="157" y="5"/>
                    </a:move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49" y="3"/>
                    </a:moveTo>
                    <a:cubicBezTo>
                      <a:pt x="149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0" y="3"/>
                      <a:pt x="150" y="3"/>
                      <a:pt x="149" y="3"/>
                    </a:cubicBezTo>
                    <a:cubicBezTo>
                      <a:pt x="149" y="3"/>
                      <a:pt x="149" y="3"/>
                      <a:pt x="149" y="3"/>
                    </a:cubicBezTo>
                    <a:close/>
                    <a:moveTo>
                      <a:pt x="148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5"/>
                      <a:pt x="148" y="5"/>
                      <a:pt x="148" y="4"/>
                    </a:cubicBezTo>
                    <a:cubicBezTo>
                      <a:pt x="148" y="4"/>
                      <a:pt x="148" y="4"/>
                      <a:pt x="148" y="5"/>
                    </a:cubicBez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5" y="6"/>
                    </a:move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6"/>
                      <a:pt x="135" y="6"/>
                      <a:pt x="135" y="6"/>
                    </a:cubicBezTo>
                    <a:close/>
                    <a:moveTo>
                      <a:pt x="128" y="3"/>
                    </a:moveTo>
                    <a:cubicBezTo>
                      <a:pt x="128" y="4"/>
                      <a:pt x="128" y="4"/>
                      <a:pt x="128" y="4"/>
                    </a:cubicBezTo>
                    <a:cubicBezTo>
                      <a:pt x="128" y="4"/>
                      <a:pt x="128" y="4"/>
                      <a:pt x="128" y="4"/>
                    </a:cubicBezTo>
                    <a:lnTo>
                      <a:pt x="128" y="3"/>
                    </a:lnTo>
                    <a:close/>
                    <a:moveTo>
                      <a:pt x="125" y="3"/>
                    </a:move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lose/>
                    <a:moveTo>
                      <a:pt x="121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lose/>
                    <a:moveTo>
                      <a:pt x="99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100" y="3"/>
                    </a:cubicBezTo>
                    <a:cubicBezTo>
                      <a:pt x="100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lose/>
                    <a:moveTo>
                      <a:pt x="91" y="6"/>
                    </a:move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lose/>
                    <a:moveTo>
                      <a:pt x="91" y="5"/>
                    </a:move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lose/>
                    <a:moveTo>
                      <a:pt x="72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close/>
                    <a:moveTo>
                      <a:pt x="210" y="6"/>
                    </a:moveTo>
                    <a:cubicBezTo>
                      <a:pt x="210" y="6"/>
                      <a:pt x="210" y="6"/>
                      <a:pt x="210" y="6"/>
                    </a:cubicBezTo>
                    <a:cubicBezTo>
                      <a:pt x="210" y="5"/>
                      <a:pt x="210" y="5"/>
                      <a:pt x="210" y="5"/>
                    </a:cubicBezTo>
                    <a:lnTo>
                      <a:pt x="210" y="6"/>
                    </a:lnTo>
                    <a:close/>
                    <a:moveTo>
                      <a:pt x="211" y="5"/>
                    </a:moveTo>
                    <a:cubicBezTo>
                      <a:pt x="211" y="5"/>
                      <a:pt x="211" y="5"/>
                      <a:pt x="211" y="5"/>
                    </a:cubicBezTo>
                    <a:cubicBezTo>
                      <a:pt x="211" y="5"/>
                      <a:pt x="211" y="5"/>
                      <a:pt x="211" y="5"/>
                    </a:cubicBezTo>
                    <a:close/>
                    <a:moveTo>
                      <a:pt x="212" y="4"/>
                    </a:moveTo>
                    <a:cubicBezTo>
                      <a:pt x="212" y="4"/>
                      <a:pt x="212" y="4"/>
                      <a:pt x="212" y="4"/>
                    </a:cubicBezTo>
                    <a:cubicBezTo>
                      <a:pt x="212" y="4"/>
                      <a:pt x="212" y="4"/>
                      <a:pt x="212" y="4"/>
                    </a:cubicBezTo>
                    <a:close/>
                    <a:moveTo>
                      <a:pt x="214" y="5"/>
                    </a:move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lose/>
                    <a:moveTo>
                      <a:pt x="200" y="3"/>
                    </a:moveTo>
                    <a:cubicBezTo>
                      <a:pt x="200" y="3"/>
                      <a:pt x="200" y="3"/>
                      <a:pt x="200" y="3"/>
                    </a:cubicBezTo>
                    <a:cubicBezTo>
                      <a:pt x="199" y="3"/>
                      <a:pt x="199" y="3"/>
                      <a:pt x="199" y="3"/>
                    </a:cubicBezTo>
                    <a:lnTo>
                      <a:pt x="200" y="3"/>
                    </a:lnTo>
                    <a:close/>
                    <a:moveTo>
                      <a:pt x="107" y="2"/>
                    </a:move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2"/>
                      <a:pt x="108" y="2"/>
                      <a:pt x="108" y="2"/>
                    </a:cubicBezTo>
                    <a:lnTo>
                      <a:pt x="107" y="2"/>
                    </a:ln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lose/>
                    <a:moveTo>
                      <a:pt x="82" y="3"/>
                    </a:moveTo>
                    <a:cubicBezTo>
                      <a:pt x="81" y="3"/>
                      <a:pt x="81" y="3"/>
                      <a:pt x="81" y="3"/>
                    </a:cubicBezTo>
                    <a:cubicBezTo>
                      <a:pt x="82" y="3"/>
                      <a:pt x="82" y="3"/>
                      <a:pt x="82" y="3"/>
                    </a:cubicBezTo>
                    <a:close/>
                    <a:moveTo>
                      <a:pt x="182" y="3"/>
                    </a:move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2" y="3"/>
                      <a:pt x="182" y="3"/>
                      <a:pt x="182" y="3"/>
                    </a:cubicBezTo>
                    <a:close/>
                    <a:moveTo>
                      <a:pt x="60" y="3"/>
                    </a:move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lose/>
                    <a:moveTo>
                      <a:pt x="58" y="5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169" y="4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69" y="4"/>
                      <a:pt x="169" y="4"/>
                      <a:pt x="169" y="4"/>
                    </a:cubicBezTo>
                    <a:close/>
                    <a:moveTo>
                      <a:pt x="163" y="1"/>
                    </a:move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5"/>
              <p:cNvSpPr>
                <a:spLocks noEditPoints="1"/>
              </p:cNvSpPr>
              <p:nvPr/>
            </p:nvSpPr>
            <p:spPr bwMode="auto">
              <a:xfrm>
                <a:off x="4490" y="1995"/>
                <a:ext cx="1375" cy="125"/>
              </a:xfrm>
              <a:custGeom>
                <a:avLst/>
                <a:gdLst>
                  <a:gd name="T0" fmla="*/ 33 w 102"/>
                  <a:gd name="T1" fmla="*/ 7 h 7"/>
                  <a:gd name="T2" fmla="*/ 25 w 102"/>
                  <a:gd name="T3" fmla="*/ 6 h 7"/>
                  <a:gd name="T4" fmla="*/ 21 w 102"/>
                  <a:gd name="T5" fmla="*/ 5 h 7"/>
                  <a:gd name="T6" fmla="*/ 17 w 102"/>
                  <a:gd name="T7" fmla="*/ 6 h 7"/>
                  <a:gd name="T8" fmla="*/ 10 w 102"/>
                  <a:gd name="T9" fmla="*/ 6 h 7"/>
                  <a:gd name="T10" fmla="*/ 4 w 102"/>
                  <a:gd name="T11" fmla="*/ 6 h 7"/>
                  <a:gd name="T12" fmla="*/ 1 w 102"/>
                  <a:gd name="T13" fmla="*/ 3 h 7"/>
                  <a:gd name="T14" fmla="*/ 3 w 102"/>
                  <a:gd name="T15" fmla="*/ 3 h 7"/>
                  <a:gd name="T16" fmla="*/ 8 w 102"/>
                  <a:gd name="T17" fmla="*/ 0 h 7"/>
                  <a:gd name="T18" fmla="*/ 12 w 102"/>
                  <a:gd name="T19" fmla="*/ 2 h 7"/>
                  <a:gd name="T20" fmla="*/ 13 w 102"/>
                  <a:gd name="T21" fmla="*/ 4 h 7"/>
                  <a:gd name="T22" fmla="*/ 18 w 102"/>
                  <a:gd name="T23" fmla="*/ 1 h 7"/>
                  <a:gd name="T24" fmla="*/ 23 w 102"/>
                  <a:gd name="T25" fmla="*/ 0 h 7"/>
                  <a:gd name="T26" fmla="*/ 32 w 102"/>
                  <a:gd name="T27" fmla="*/ 3 h 7"/>
                  <a:gd name="T28" fmla="*/ 36 w 102"/>
                  <a:gd name="T29" fmla="*/ 1 h 7"/>
                  <a:gd name="T30" fmla="*/ 36 w 102"/>
                  <a:gd name="T31" fmla="*/ 4 h 7"/>
                  <a:gd name="T32" fmla="*/ 42 w 102"/>
                  <a:gd name="T33" fmla="*/ 0 h 7"/>
                  <a:gd name="T34" fmla="*/ 47 w 102"/>
                  <a:gd name="T35" fmla="*/ 0 h 7"/>
                  <a:gd name="T36" fmla="*/ 48 w 102"/>
                  <a:gd name="T37" fmla="*/ 3 h 7"/>
                  <a:gd name="T38" fmla="*/ 53 w 102"/>
                  <a:gd name="T39" fmla="*/ 0 h 7"/>
                  <a:gd name="T40" fmla="*/ 58 w 102"/>
                  <a:gd name="T41" fmla="*/ 3 h 7"/>
                  <a:gd name="T42" fmla="*/ 58 w 102"/>
                  <a:gd name="T43" fmla="*/ 5 h 7"/>
                  <a:gd name="T44" fmla="*/ 59 w 102"/>
                  <a:gd name="T45" fmla="*/ 2 h 7"/>
                  <a:gd name="T46" fmla="*/ 62 w 102"/>
                  <a:gd name="T47" fmla="*/ 2 h 7"/>
                  <a:gd name="T48" fmla="*/ 70 w 102"/>
                  <a:gd name="T49" fmla="*/ 2 h 7"/>
                  <a:gd name="T50" fmla="*/ 75 w 102"/>
                  <a:gd name="T51" fmla="*/ 1 h 7"/>
                  <a:gd name="T52" fmla="*/ 81 w 102"/>
                  <a:gd name="T53" fmla="*/ 2 h 7"/>
                  <a:gd name="T54" fmla="*/ 79 w 102"/>
                  <a:gd name="T55" fmla="*/ 0 h 7"/>
                  <a:gd name="T56" fmla="*/ 85 w 102"/>
                  <a:gd name="T57" fmla="*/ 2 h 7"/>
                  <a:gd name="T58" fmla="*/ 87 w 102"/>
                  <a:gd name="T59" fmla="*/ 5 h 7"/>
                  <a:gd name="T60" fmla="*/ 93 w 102"/>
                  <a:gd name="T61" fmla="*/ 1 h 7"/>
                  <a:gd name="T62" fmla="*/ 99 w 102"/>
                  <a:gd name="T63" fmla="*/ 1 h 7"/>
                  <a:gd name="T64" fmla="*/ 101 w 102"/>
                  <a:gd name="T65" fmla="*/ 2 h 7"/>
                  <a:gd name="T66" fmla="*/ 101 w 102"/>
                  <a:gd name="T67" fmla="*/ 6 h 7"/>
                  <a:gd name="T68" fmla="*/ 96 w 102"/>
                  <a:gd name="T69" fmla="*/ 4 h 7"/>
                  <a:gd name="T70" fmla="*/ 86 w 102"/>
                  <a:gd name="T71" fmla="*/ 6 h 7"/>
                  <a:gd name="T72" fmla="*/ 80 w 102"/>
                  <a:gd name="T73" fmla="*/ 7 h 7"/>
                  <a:gd name="T74" fmla="*/ 76 w 102"/>
                  <a:gd name="T75" fmla="*/ 6 h 7"/>
                  <a:gd name="T76" fmla="*/ 72 w 102"/>
                  <a:gd name="T77" fmla="*/ 5 h 7"/>
                  <a:gd name="T78" fmla="*/ 68 w 102"/>
                  <a:gd name="T79" fmla="*/ 6 h 7"/>
                  <a:gd name="T80" fmla="*/ 59 w 102"/>
                  <a:gd name="T81" fmla="*/ 7 h 7"/>
                  <a:gd name="T82" fmla="*/ 53 w 102"/>
                  <a:gd name="T83" fmla="*/ 5 h 7"/>
                  <a:gd name="T84" fmla="*/ 52 w 102"/>
                  <a:gd name="T85" fmla="*/ 6 h 7"/>
                  <a:gd name="T86" fmla="*/ 44 w 102"/>
                  <a:gd name="T87" fmla="*/ 7 h 7"/>
                  <a:gd name="T88" fmla="*/ 34 w 102"/>
                  <a:gd name="T89" fmla="*/ 5 h 7"/>
                  <a:gd name="T90" fmla="*/ 64 w 102"/>
                  <a:gd name="T91" fmla="*/ 3 h 7"/>
                  <a:gd name="T92" fmla="*/ 10 w 102"/>
                  <a:gd name="T93" fmla="*/ 3 h 7"/>
                  <a:gd name="T94" fmla="*/ 10 w 102"/>
                  <a:gd name="T95" fmla="*/ 4 h 7"/>
                  <a:gd name="T96" fmla="*/ 62 w 102"/>
                  <a:gd name="T97" fmla="*/ 6 h 7"/>
                  <a:gd name="T98" fmla="*/ 95 w 102"/>
                  <a:gd name="T99" fmla="*/ 4 h 7"/>
                  <a:gd name="T100" fmla="*/ 83 w 102"/>
                  <a:gd name="T101" fmla="*/ 2 h 7"/>
                  <a:gd name="T102" fmla="*/ 43 w 102"/>
                  <a:gd name="T103" fmla="*/ 6 h 7"/>
                  <a:gd name="T104" fmla="*/ 83 w 102"/>
                  <a:gd name="T105" fmla="*/ 5 h 7"/>
                  <a:gd name="T106" fmla="*/ 74 w 102"/>
                  <a:gd name="T107" fmla="*/ 5 h 7"/>
                  <a:gd name="T108" fmla="*/ 64 w 102"/>
                  <a:gd name="T109" fmla="*/ 5 h 7"/>
                  <a:gd name="T110" fmla="*/ 95 w 102"/>
                  <a:gd name="T111" fmla="*/ 1 h 7"/>
                  <a:gd name="T112" fmla="*/ 32 w 102"/>
                  <a:gd name="T113" fmla="*/ 6 h 7"/>
                  <a:gd name="T114" fmla="*/ 9 w 102"/>
                  <a:gd name="T115" fmla="*/ 2 h 7"/>
                  <a:gd name="T116" fmla="*/ 83 w 102"/>
                  <a:gd name="T117" fmla="*/ 3 h 7"/>
                  <a:gd name="T118" fmla="*/ 53 w 102"/>
                  <a:gd name="T119" fmla="*/ 5 h 7"/>
                  <a:gd name="T120" fmla="*/ 11 w 102"/>
                  <a:gd name="T1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7">
                    <a:moveTo>
                      <a:pt x="35" y="3"/>
                    </a:move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2" y="7"/>
                      <a:pt x="31" y="7"/>
                      <a:pt x="30" y="7"/>
                    </a:cubicBezTo>
                    <a:cubicBezTo>
                      <a:pt x="30" y="7"/>
                      <a:pt x="29" y="7"/>
                      <a:pt x="29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8" y="4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9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1" y="1"/>
                    </a:cubicBezTo>
                    <a:cubicBezTo>
                      <a:pt x="21" y="1"/>
                      <a:pt x="22" y="0"/>
                      <a:pt x="22" y="0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4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3"/>
                      <a:pt x="30" y="4"/>
                      <a:pt x="31" y="3"/>
                    </a:cubicBezTo>
                    <a:cubicBezTo>
                      <a:pt x="31" y="3"/>
                      <a:pt x="31" y="3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0"/>
                      <a:pt x="35" y="0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6" y="0"/>
                      <a:pt x="36" y="0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2"/>
                      <a:pt x="35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37" y="1"/>
                      <a:pt x="38" y="1"/>
                      <a:pt x="38" y="1"/>
                    </a:cubicBezTo>
                    <a:cubicBezTo>
                      <a:pt x="38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3"/>
                    </a:cubicBezTo>
                    <a:cubicBezTo>
                      <a:pt x="37" y="3"/>
                      <a:pt x="36" y="3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2"/>
                      <a:pt x="39" y="2"/>
                      <a:pt x="40" y="2"/>
                    </a:cubicBezTo>
                    <a:cubicBezTo>
                      <a:pt x="40" y="2"/>
                      <a:pt x="40" y="2"/>
                      <a:pt x="40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4" y="4"/>
                      <a:pt x="44" y="4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2"/>
                      <a:pt x="45" y="2"/>
                    </a:cubicBezTo>
                    <a:cubicBezTo>
                      <a:pt x="45" y="1"/>
                      <a:pt x="46" y="1"/>
                      <a:pt x="46" y="0"/>
                    </a:cubicBezTo>
                    <a:cubicBezTo>
                      <a:pt x="46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2"/>
                      <a:pt x="48" y="2"/>
                      <a:pt x="48" y="2"/>
                    </a:cubicBezTo>
                    <a:cubicBezTo>
                      <a:pt x="48" y="2"/>
                      <a:pt x="48" y="2"/>
                      <a:pt x="48" y="1"/>
                    </a:cubicBezTo>
                    <a:cubicBezTo>
                      <a:pt x="48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2"/>
                      <a:pt x="49" y="2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3" y="0"/>
                      <a:pt x="53" y="0"/>
                    </a:cubicBezTo>
                    <a:cubicBezTo>
                      <a:pt x="53" y="0"/>
                      <a:pt x="54" y="0"/>
                      <a:pt x="55" y="0"/>
                    </a:cubicBezTo>
                    <a:cubicBezTo>
                      <a:pt x="55" y="0"/>
                      <a:pt x="55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57" y="2"/>
                      <a:pt x="57" y="2"/>
                    </a:cubicBezTo>
                    <a:cubicBezTo>
                      <a:pt x="57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5" y="4"/>
                    </a:cubicBezTo>
                    <a:cubicBezTo>
                      <a:pt x="55" y="4"/>
                      <a:pt x="55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5" y="5"/>
                      <a:pt x="55" y="5"/>
                    </a:cubicBezTo>
                    <a:cubicBezTo>
                      <a:pt x="55" y="5"/>
                      <a:pt x="56" y="5"/>
                      <a:pt x="56" y="5"/>
                    </a:cubicBezTo>
                    <a:cubicBezTo>
                      <a:pt x="57" y="5"/>
                      <a:pt x="57" y="4"/>
                      <a:pt x="57" y="4"/>
                    </a:cubicBezTo>
                    <a:cubicBezTo>
                      <a:pt x="57" y="4"/>
                      <a:pt x="57" y="4"/>
                      <a:pt x="58" y="4"/>
                    </a:cubicBezTo>
                    <a:cubicBezTo>
                      <a:pt x="58" y="4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9" y="6"/>
                      <a:pt x="60" y="6"/>
                      <a:pt x="60" y="6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59" y="3"/>
                      <a:pt x="59" y="3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1" y="2"/>
                      <a:pt x="61" y="3"/>
                    </a:cubicBezTo>
                    <a:cubicBezTo>
                      <a:pt x="61" y="3"/>
                      <a:pt x="60" y="3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1" y="4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3" y="2"/>
                      <a:pt x="63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6" y="0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8" y="0"/>
                      <a:pt x="68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70" y="1"/>
                      <a:pt x="70" y="1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3"/>
                    </a:cubicBezTo>
                    <a:cubicBezTo>
                      <a:pt x="72" y="3"/>
                      <a:pt x="72" y="2"/>
                      <a:pt x="73" y="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4" y="1"/>
                    </a:cubicBezTo>
                    <a:cubicBezTo>
                      <a:pt x="74" y="1"/>
                      <a:pt x="74" y="1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4" y="0"/>
                      <a:pt x="74" y="0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6" y="1"/>
                      <a:pt x="76" y="2"/>
                      <a:pt x="76" y="2"/>
                    </a:cubicBezTo>
                    <a:cubicBezTo>
                      <a:pt x="75" y="2"/>
                      <a:pt x="75" y="3"/>
                      <a:pt x="75" y="3"/>
                    </a:cubicBezTo>
                    <a:cubicBezTo>
                      <a:pt x="74" y="3"/>
                      <a:pt x="75" y="3"/>
                      <a:pt x="75" y="3"/>
                    </a:cubicBezTo>
                    <a:cubicBezTo>
                      <a:pt x="75" y="3"/>
                      <a:pt x="75" y="4"/>
                      <a:pt x="75" y="4"/>
                    </a:cubicBezTo>
                    <a:cubicBezTo>
                      <a:pt x="76" y="4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80" y="4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0" y="3"/>
                      <a:pt x="80" y="3"/>
                      <a:pt x="81" y="2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2"/>
                      <a:pt x="80" y="2"/>
                    </a:cubicBezTo>
                    <a:cubicBezTo>
                      <a:pt x="80" y="2"/>
                      <a:pt x="80" y="1"/>
                      <a:pt x="80" y="1"/>
                    </a:cubicBezTo>
                    <a:cubicBezTo>
                      <a:pt x="79" y="1"/>
                      <a:pt x="78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"/>
                      <a:pt x="78" y="1"/>
                      <a:pt x="78" y="0"/>
                    </a:cubicBezTo>
                    <a:cubicBezTo>
                      <a:pt x="78" y="0"/>
                      <a:pt x="79" y="0"/>
                      <a:pt x="79" y="0"/>
                    </a:cubicBezTo>
                    <a:cubicBezTo>
                      <a:pt x="79" y="0"/>
                      <a:pt x="80" y="0"/>
                      <a:pt x="80" y="0"/>
                    </a:cubicBezTo>
                    <a:cubicBezTo>
                      <a:pt x="80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2" y="0"/>
                      <a:pt x="83" y="0"/>
                      <a:pt x="83" y="0"/>
                    </a:cubicBezTo>
                    <a:cubicBezTo>
                      <a:pt x="84" y="1"/>
                      <a:pt x="84" y="1"/>
                      <a:pt x="85" y="1"/>
                    </a:cubicBezTo>
                    <a:cubicBezTo>
                      <a:pt x="85" y="0"/>
                      <a:pt x="85" y="1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2"/>
                      <a:pt x="85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6" y="3"/>
                    </a:cubicBezTo>
                    <a:cubicBezTo>
                      <a:pt x="86" y="3"/>
                      <a:pt x="86" y="3"/>
                      <a:pt x="85" y="3"/>
                    </a:cubicBezTo>
                    <a:cubicBezTo>
                      <a:pt x="85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4"/>
                      <a:pt x="85" y="3"/>
                      <a:pt x="85" y="4"/>
                    </a:cubicBezTo>
                    <a:cubicBezTo>
                      <a:pt x="85" y="4"/>
                      <a:pt x="86" y="4"/>
                      <a:pt x="86" y="4"/>
                    </a:cubicBezTo>
                    <a:cubicBezTo>
                      <a:pt x="86" y="4"/>
                      <a:pt x="87" y="4"/>
                      <a:pt x="87" y="5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9" y="5"/>
                      <a:pt x="89" y="4"/>
                      <a:pt x="90" y="4"/>
                    </a:cubicBezTo>
                    <a:cubicBezTo>
                      <a:pt x="90" y="4"/>
                      <a:pt x="90" y="3"/>
                      <a:pt x="90" y="3"/>
                    </a:cubicBezTo>
                    <a:cubicBezTo>
                      <a:pt x="90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9" y="2"/>
                      <a:pt x="90" y="2"/>
                      <a:pt x="90" y="1"/>
                    </a:cubicBezTo>
                    <a:cubicBezTo>
                      <a:pt x="90" y="1"/>
                      <a:pt x="90" y="1"/>
                      <a:pt x="91" y="1"/>
                    </a:cubicBezTo>
                    <a:cubicBezTo>
                      <a:pt x="91" y="1"/>
                      <a:pt x="91" y="1"/>
                      <a:pt x="92" y="1"/>
                    </a:cubicBezTo>
                    <a:cubicBezTo>
                      <a:pt x="92" y="1"/>
                      <a:pt x="92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5" y="1"/>
                      <a:pt x="95" y="1"/>
                    </a:cubicBezTo>
                    <a:cubicBezTo>
                      <a:pt x="95" y="0"/>
                      <a:pt x="95" y="0"/>
                      <a:pt x="96" y="0"/>
                    </a:cubicBezTo>
                    <a:cubicBezTo>
                      <a:pt x="96" y="0"/>
                      <a:pt x="96" y="0"/>
                      <a:pt x="9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8" y="0"/>
                      <a:pt x="98" y="0"/>
                      <a:pt x="98" y="1"/>
                    </a:cubicBezTo>
                    <a:cubicBezTo>
                      <a:pt x="98" y="1"/>
                      <a:pt x="98" y="1"/>
                      <a:pt x="99" y="1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100" y="2"/>
                    </a:cubicBezTo>
                    <a:cubicBezTo>
                      <a:pt x="100" y="2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2" y="0"/>
                      <a:pt x="102" y="0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2"/>
                      <a:pt x="101" y="2"/>
                    </a:cubicBezTo>
                    <a:cubicBezTo>
                      <a:pt x="101" y="2"/>
                      <a:pt x="101" y="3"/>
                      <a:pt x="100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0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9" y="6"/>
                      <a:pt x="98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5"/>
                      <a:pt x="98" y="5"/>
                      <a:pt x="98" y="4"/>
                    </a:cubicBezTo>
                    <a:cubicBezTo>
                      <a:pt x="98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5"/>
                      <a:pt x="95" y="5"/>
                    </a:cubicBezTo>
                    <a:cubicBezTo>
                      <a:pt x="95" y="6"/>
                      <a:pt x="95" y="6"/>
                      <a:pt x="95" y="7"/>
                    </a:cubicBezTo>
                    <a:cubicBezTo>
                      <a:pt x="94" y="7"/>
                      <a:pt x="94" y="7"/>
                      <a:pt x="93" y="7"/>
                    </a:cubicBezTo>
                    <a:cubicBezTo>
                      <a:pt x="93" y="7"/>
                      <a:pt x="92" y="6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89" y="7"/>
                      <a:pt x="88" y="7"/>
                      <a:pt x="87" y="7"/>
                    </a:cubicBezTo>
                    <a:cubicBezTo>
                      <a:pt x="87" y="7"/>
                      <a:pt x="87" y="7"/>
                      <a:pt x="87" y="6"/>
                    </a:cubicBezTo>
                    <a:cubicBezTo>
                      <a:pt x="87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5" y="6"/>
                      <a:pt x="85" y="6"/>
                      <a:pt x="84" y="6"/>
                    </a:cubicBezTo>
                    <a:cubicBezTo>
                      <a:pt x="83" y="6"/>
                      <a:pt x="83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1" y="6"/>
                      <a:pt x="81" y="7"/>
                    </a:cubicBezTo>
                    <a:cubicBezTo>
                      <a:pt x="81" y="7"/>
                      <a:pt x="80" y="7"/>
                      <a:pt x="80" y="7"/>
                    </a:cubicBezTo>
                    <a:cubicBezTo>
                      <a:pt x="80" y="7"/>
                      <a:pt x="80" y="7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5"/>
                      <a:pt x="78" y="5"/>
                    </a:cubicBezTo>
                    <a:cubicBezTo>
                      <a:pt x="77" y="5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6" y="7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5" y="7"/>
                      <a:pt x="75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0" y="6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0" y="5"/>
                      <a:pt x="69" y="5"/>
                      <a:pt x="69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8" y="4"/>
                      <a:pt x="68" y="5"/>
                      <a:pt x="69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6"/>
                      <a:pt x="70" y="6"/>
                      <a:pt x="70" y="6"/>
                    </a:cubicBezTo>
                    <a:cubicBezTo>
                      <a:pt x="69" y="6"/>
                      <a:pt x="69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6" y="6"/>
                      <a:pt x="66" y="6"/>
                    </a:cubicBezTo>
                    <a:cubicBezTo>
                      <a:pt x="65" y="6"/>
                      <a:pt x="65" y="7"/>
                      <a:pt x="65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3" y="7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6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6"/>
                    </a:cubicBezTo>
                    <a:cubicBezTo>
                      <a:pt x="55" y="6"/>
                      <a:pt x="55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5"/>
                      <a:pt x="53" y="5"/>
                    </a:cubicBezTo>
                    <a:cubicBezTo>
                      <a:pt x="52" y="5"/>
                      <a:pt x="53" y="5"/>
                      <a:pt x="53" y="5"/>
                    </a:cubicBezTo>
                    <a:cubicBezTo>
                      <a:pt x="53" y="5"/>
                      <a:pt x="53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5"/>
                      <a:pt x="51" y="5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2" y="7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7"/>
                      <a:pt x="36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5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  <a:moveTo>
                      <a:pt x="97" y="2"/>
                    </a:move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lose/>
                    <a:moveTo>
                      <a:pt x="64" y="3"/>
                    </a:move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3" y="3"/>
                    </a:cubicBezTo>
                    <a:cubicBezTo>
                      <a:pt x="63" y="3"/>
                      <a:pt x="63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5" y="4"/>
                      <a:pt x="65" y="4"/>
                    </a:cubicBezTo>
                    <a:cubicBezTo>
                      <a:pt x="65" y="4"/>
                      <a:pt x="65" y="3"/>
                      <a:pt x="65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3"/>
                      <a:pt x="64" y="3"/>
                    </a:cubicBezTo>
                    <a:close/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10" y="3"/>
                    </a:cubicBezTo>
                    <a:close/>
                    <a:moveTo>
                      <a:pt x="62" y="6"/>
                    </a:moveTo>
                    <a:cubicBezTo>
                      <a:pt x="61" y="6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lose/>
                    <a:moveTo>
                      <a:pt x="21" y="4"/>
                    </a:move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lose/>
                    <a:moveTo>
                      <a:pt x="94" y="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5"/>
                      <a:pt x="95" y="5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lose/>
                    <a:moveTo>
                      <a:pt x="83" y="2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lose/>
                    <a:moveTo>
                      <a:pt x="40" y="4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lose/>
                    <a:moveTo>
                      <a:pt x="90" y="6"/>
                    </a:moveTo>
                    <a:cubicBezTo>
                      <a:pt x="90" y="6"/>
                      <a:pt x="91" y="6"/>
                      <a:pt x="91" y="6"/>
                    </a:cubicBezTo>
                    <a:cubicBezTo>
                      <a:pt x="91" y="6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lose/>
                    <a:moveTo>
                      <a:pt x="83" y="5"/>
                    </a:moveTo>
                    <a:cubicBezTo>
                      <a:pt x="83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3" y="4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lose/>
                    <a:moveTo>
                      <a:pt x="26" y="5"/>
                    </a:moveTo>
                    <a:cubicBezTo>
                      <a:pt x="26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5" y="4"/>
                      <a:pt x="75" y="4"/>
                    </a:cubicBezTo>
                    <a:cubicBezTo>
                      <a:pt x="75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5"/>
                    </a:cubicBezTo>
                    <a:close/>
                    <a:moveTo>
                      <a:pt x="16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64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66" y="4"/>
                    </a:move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5" y="4"/>
                      <a:pt x="66" y="4"/>
                    </a:cubicBezTo>
                    <a:close/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5" y="1"/>
                    </a:cubicBezTo>
                    <a:close/>
                    <a:moveTo>
                      <a:pt x="99" y="4"/>
                    </a:moveTo>
                    <a:cubicBezTo>
                      <a:pt x="99" y="4"/>
                      <a:pt x="100" y="3"/>
                      <a:pt x="100" y="3"/>
                    </a:cubicBezTo>
                    <a:cubicBezTo>
                      <a:pt x="100" y="3"/>
                      <a:pt x="100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4"/>
                    </a:cubicBezTo>
                    <a:close/>
                    <a:moveTo>
                      <a:pt x="32" y="6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9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  <a:moveTo>
                      <a:pt x="85" y="5"/>
                    </a:move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3" y="3"/>
                    </a:moveTo>
                    <a:cubicBezTo>
                      <a:pt x="83" y="3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lose/>
                    <a:moveTo>
                      <a:pt x="48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lose/>
                    <a:moveTo>
                      <a:pt x="53" y="5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lose/>
                    <a:moveTo>
                      <a:pt x="3" y="2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2"/>
                    </a:lnTo>
                    <a:close/>
                    <a:moveTo>
                      <a:pt x="11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06"/>
              <p:cNvSpPr>
                <a:spLocks noEditPoints="1"/>
              </p:cNvSpPr>
              <p:nvPr/>
            </p:nvSpPr>
            <p:spPr bwMode="auto">
              <a:xfrm>
                <a:off x="5879" y="1995"/>
                <a:ext cx="256" cy="125"/>
              </a:xfrm>
              <a:custGeom>
                <a:avLst/>
                <a:gdLst>
                  <a:gd name="T0" fmla="*/ 3 w 19"/>
                  <a:gd name="T1" fmla="*/ 2 h 7"/>
                  <a:gd name="T2" fmla="*/ 1 w 19"/>
                  <a:gd name="T3" fmla="*/ 2 h 7"/>
                  <a:gd name="T4" fmla="*/ 1 w 19"/>
                  <a:gd name="T5" fmla="*/ 3 h 7"/>
                  <a:gd name="T6" fmla="*/ 0 w 19"/>
                  <a:gd name="T7" fmla="*/ 2 h 7"/>
                  <a:gd name="T8" fmla="*/ 4 w 19"/>
                  <a:gd name="T9" fmla="*/ 0 h 7"/>
                  <a:gd name="T10" fmla="*/ 7 w 19"/>
                  <a:gd name="T11" fmla="*/ 1 h 7"/>
                  <a:gd name="T12" fmla="*/ 7 w 19"/>
                  <a:gd name="T13" fmla="*/ 2 h 7"/>
                  <a:gd name="T14" fmla="*/ 8 w 19"/>
                  <a:gd name="T15" fmla="*/ 1 h 7"/>
                  <a:gd name="T16" fmla="*/ 7 w 19"/>
                  <a:gd name="T17" fmla="*/ 0 h 7"/>
                  <a:gd name="T18" fmla="*/ 9 w 19"/>
                  <a:gd name="T19" fmla="*/ 0 h 7"/>
                  <a:gd name="T20" fmla="*/ 14 w 19"/>
                  <a:gd name="T21" fmla="*/ 0 h 7"/>
                  <a:gd name="T22" fmla="*/ 18 w 19"/>
                  <a:gd name="T23" fmla="*/ 0 h 7"/>
                  <a:gd name="T24" fmla="*/ 18 w 19"/>
                  <a:gd name="T25" fmla="*/ 1 h 7"/>
                  <a:gd name="T26" fmla="*/ 19 w 19"/>
                  <a:gd name="T27" fmla="*/ 3 h 7"/>
                  <a:gd name="T28" fmla="*/ 17 w 19"/>
                  <a:gd name="T29" fmla="*/ 4 h 7"/>
                  <a:gd name="T30" fmla="*/ 17 w 19"/>
                  <a:gd name="T31" fmla="*/ 4 h 7"/>
                  <a:gd name="T32" fmla="*/ 14 w 19"/>
                  <a:gd name="T33" fmla="*/ 4 h 7"/>
                  <a:gd name="T34" fmla="*/ 13 w 19"/>
                  <a:gd name="T35" fmla="*/ 5 h 7"/>
                  <a:gd name="T36" fmla="*/ 9 w 19"/>
                  <a:gd name="T37" fmla="*/ 4 h 7"/>
                  <a:gd name="T38" fmla="*/ 10 w 19"/>
                  <a:gd name="T39" fmla="*/ 5 h 7"/>
                  <a:gd name="T40" fmla="*/ 11 w 19"/>
                  <a:gd name="T41" fmla="*/ 7 h 7"/>
                  <a:gd name="T42" fmla="*/ 9 w 19"/>
                  <a:gd name="T43" fmla="*/ 6 h 7"/>
                  <a:gd name="T44" fmla="*/ 9 w 19"/>
                  <a:gd name="T45" fmla="*/ 6 h 7"/>
                  <a:gd name="T46" fmla="*/ 8 w 19"/>
                  <a:gd name="T47" fmla="*/ 6 h 7"/>
                  <a:gd name="T48" fmla="*/ 6 w 19"/>
                  <a:gd name="T49" fmla="*/ 6 h 7"/>
                  <a:gd name="T50" fmla="*/ 1 w 19"/>
                  <a:gd name="T51" fmla="*/ 6 h 7"/>
                  <a:gd name="T52" fmla="*/ 0 w 19"/>
                  <a:gd name="T53" fmla="*/ 4 h 7"/>
                  <a:gd name="T54" fmla="*/ 0 w 19"/>
                  <a:gd name="T55" fmla="*/ 4 h 7"/>
                  <a:gd name="T56" fmla="*/ 4 w 19"/>
                  <a:gd name="T57" fmla="*/ 4 h 7"/>
                  <a:gd name="T58" fmla="*/ 6 w 19"/>
                  <a:gd name="T59" fmla="*/ 3 h 7"/>
                  <a:gd name="T60" fmla="*/ 4 w 19"/>
                  <a:gd name="T61" fmla="*/ 3 h 7"/>
                  <a:gd name="T62" fmla="*/ 12 w 19"/>
                  <a:gd name="T63" fmla="*/ 2 h 7"/>
                  <a:gd name="T64" fmla="*/ 14 w 19"/>
                  <a:gd name="T65" fmla="*/ 2 h 7"/>
                  <a:gd name="T66" fmla="*/ 13 w 19"/>
                  <a:gd name="T67" fmla="*/ 2 h 7"/>
                  <a:gd name="T68" fmla="*/ 16 w 19"/>
                  <a:gd name="T69" fmla="*/ 1 h 7"/>
                  <a:gd name="T70" fmla="*/ 15 w 19"/>
                  <a:gd name="T71" fmla="*/ 2 h 7"/>
                  <a:gd name="T72" fmla="*/ 17 w 19"/>
                  <a:gd name="T73" fmla="*/ 3 h 7"/>
                  <a:gd name="T74" fmla="*/ 17 w 19"/>
                  <a:gd name="T75" fmla="*/ 2 h 7"/>
                  <a:gd name="T76" fmla="*/ 3 w 19"/>
                  <a:gd name="T77" fmla="*/ 6 h 7"/>
                  <a:gd name="T78" fmla="*/ 4 w 19"/>
                  <a:gd name="T79" fmla="*/ 5 h 7"/>
                  <a:gd name="T80" fmla="*/ 3 w 19"/>
                  <a:gd name="T81" fmla="*/ 6 h 7"/>
                  <a:gd name="T82" fmla="*/ 13 w 19"/>
                  <a:gd name="T83" fmla="*/ 4 h 7"/>
                  <a:gd name="T84" fmla="*/ 13 w 19"/>
                  <a:gd name="T85" fmla="*/ 4 h 7"/>
                  <a:gd name="T86" fmla="*/ 13 w 19"/>
                  <a:gd name="T87" fmla="*/ 1 h 7"/>
                  <a:gd name="T88" fmla="*/ 7 w 19"/>
                  <a:gd name="T89" fmla="*/ 5 h 7"/>
                  <a:gd name="T90" fmla="*/ 7 w 19"/>
                  <a:gd name="T91" fmla="*/ 5 h 7"/>
                  <a:gd name="T92" fmla="*/ 14 w 19"/>
                  <a:gd name="T9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7">
                    <a:moveTo>
                      <a:pt x="2" y="3"/>
                    </a:move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2"/>
                      <a:pt x="18" y="2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2" y="7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lose/>
                    <a:moveTo>
                      <a:pt x="12" y="1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lose/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6" y="1"/>
                    </a:cubicBezTo>
                    <a:close/>
                    <a:moveTo>
                      <a:pt x="3" y="6"/>
                    </a:move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13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lose/>
                    <a:moveTo>
                      <a:pt x="12" y="1"/>
                    </a:move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4" y="4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07"/>
              <p:cNvSpPr>
                <a:spLocks noEditPoints="1"/>
              </p:cNvSpPr>
              <p:nvPr/>
            </p:nvSpPr>
            <p:spPr bwMode="auto">
              <a:xfrm>
                <a:off x="6135" y="1995"/>
                <a:ext cx="215" cy="125"/>
              </a:xfrm>
              <a:custGeom>
                <a:avLst/>
                <a:gdLst>
                  <a:gd name="T0" fmla="*/ 2 w 16"/>
                  <a:gd name="T1" fmla="*/ 2 h 7"/>
                  <a:gd name="T2" fmla="*/ 2 w 16"/>
                  <a:gd name="T3" fmla="*/ 1 h 7"/>
                  <a:gd name="T4" fmla="*/ 3 w 16"/>
                  <a:gd name="T5" fmla="*/ 2 h 7"/>
                  <a:gd name="T6" fmla="*/ 5 w 16"/>
                  <a:gd name="T7" fmla="*/ 2 h 7"/>
                  <a:gd name="T8" fmla="*/ 5 w 16"/>
                  <a:gd name="T9" fmla="*/ 1 h 7"/>
                  <a:gd name="T10" fmla="*/ 7 w 16"/>
                  <a:gd name="T11" fmla="*/ 0 h 7"/>
                  <a:gd name="T12" fmla="*/ 8 w 16"/>
                  <a:gd name="T13" fmla="*/ 0 h 7"/>
                  <a:gd name="T14" fmla="*/ 10 w 16"/>
                  <a:gd name="T15" fmla="*/ 1 h 7"/>
                  <a:gd name="T16" fmla="*/ 11 w 16"/>
                  <a:gd name="T17" fmla="*/ 1 h 7"/>
                  <a:gd name="T18" fmla="*/ 10 w 16"/>
                  <a:gd name="T19" fmla="*/ 2 h 7"/>
                  <a:gd name="T20" fmla="*/ 9 w 16"/>
                  <a:gd name="T21" fmla="*/ 2 h 7"/>
                  <a:gd name="T22" fmla="*/ 11 w 16"/>
                  <a:gd name="T23" fmla="*/ 3 h 7"/>
                  <a:gd name="T24" fmla="*/ 12 w 16"/>
                  <a:gd name="T25" fmla="*/ 2 h 7"/>
                  <a:gd name="T26" fmla="*/ 13 w 16"/>
                  <a:gd name="T27" fmla="*/ 3 h 7"/>
                  <a:gd name="T28" fmla="*/ 16 w 16"/>
                  <a:gd name="T29" fmla="*/ 3 h 7"/>
                  <a:gd name="T30" fmla="*/ 15 w 16"/>
                  <a:gd name="T31" fmla="*/ 3 h 7"/>
                  <a:gd name="T32" fmla="*/ 13 w 16"/>
                  <a:gd name="T33" fmla="*/ 5 h 7"/>
                  <a:gd name="T34" fmla="*/ 12 w 16"/>
                  <a:gd name="T35" fmla="*/ 5 h 7"/>
                  <a:gd name="T36" fmla="*/ 10 w 16"/>
                  <a:gd name="T37" fmla="*/ 4 h 7"/>
                  <a:gd name="T38" fmla="*/ 9 w 16"/>
                  <a:gd name="T39" fmla="*/ 3 h 7"/>
                  <a:gd name="T40" fmla="*/ 8 w 16"/>
                  <a:gd name="T41" fmla="*/ 3 h 7"/>
                  <a:gd name="T42" fmla="*/ 6 w 16"/>
                  <a:gd name="T43" fmla="*/ 3 h 7"/>
                  <a:gd name="T44" fmla="*/ 5 w 16"/>
                  <a:gd name="T45" fmla="*/ 3 h 7"/>
                  <a:gd name="T46" fmla="*/ 5 w 16"/>
                  <a:gd name="T47" fmla="*/ 3 h 7"/>
                  <a:gd name="T48" fmla="*/ 7 w 16"/>
                  <a:gd name="T49" fmla="*/ 4 h 7"/>
                  <a:gd name="T50" fmla="*/ 8 w 16"/>
                  <a:gd name="T51" fmla="*/ 5 h 7"/>
                  <a:gd name="T52" fmla="*/ 6 w 16"/>
                  <a:gd name="T53" fmla="*/ 6 h 7"/>
                  <a:gd name="T54" fmla="*/ 3 w 16"/>
                  <a:gd name="T55" fmla="*/ 6 h 7"/>
                  <a:gd name="T56" fmla="*/ 3 w 16"/>
                  <a:gd name="T57" fmla="*/ 6 h 7"/>
                  <a:gd name="T58" fmla="*/ 1 w 16"/>
                  <a:gd name="T59" fmla="*/ 6 h 7"/>
                  <a:gd name="T60" fmla="*/ 0 w 16"/>
                  <a:gd name="T61" fmla="*/ 5 h 7"/>
                  <a:gd name="T62" fmla="*/ 1 w 16"/>
                  <a:gd name="T63" fmla="*/ 5 h 7"/>
                  <a:gd name="T64" fmla="*/ 2 w 16"/>
                  <a:gd name="T65" fmla="*/ 3 h 7"/>
                  <a:gd name="T66" fmla="*/ 1 w 16"/>
                  <a:gd name="T67" fmla="*/ 3 h 7"/>
                  <a:gd name="T68" fmla="*/ 5 w 16"/>
                  <a:gd name="T69" fmla="*/ 4 h 7"/>
                  <a:gd name="T70" fmla="*/ 5 w 16"/>
                  <a:gd name="T71" fmla="*/ 4 h 7"/>
                  <a:gd name="T72" fmla="*/ 6 w 16"/>
                  <a:gd name="T73" fmla="*/ 4 h 7"/>
                  <a:gd name="T74" fmla="*/ 7 w 16"/>
                  <a:gd name="T75" fmla="*/ 5 h 7"/>
                  <a:gd name="T76" fmla="*/ 6 w 16"/>
                  <a:gd name="T77" fmla="*/ 4 h 7"/>
                  <a:gd name="T78" fmla="*/ 7 w 16"/>
                  <a:gd name="T79" fmla="*/ 2 h 7"/>
                  <a:gd name="T80" fmla="*/ 7 w 16"/>
                  <a:gd name="T8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7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5" y="2"/>
                    </a:cubicBezTo>
                    <a:cubicBezTo>
                      <a:pt x="15" y="2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4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6" y="2"/>
                    </a:move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08"/>
              <p:cNvSpPr>
                <a:spLocks noEditPoints="1"/>
              </p:cNvSpPr>
              <p:nvPr/>
            </p:nvSpPr>
            <p:spPr bwMode="auto">
              <a:xfrm>
                <a:off x="6364" y="2013"/>
                <a:ext cx="94" cy="89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4 h 5"/>
                  <a:gd name="T4" fmla="*/ 7 w 7"/>
                  <a:gd name="T5" fmla="*/ 5 h 5"/>
                  <a:gd name="T6" fmla="*/ 6 w 7"/>
                  <a:gd name="T7" fmla="*/ 4 h 5"/>
                  <a:gd name="T8" fmla="*/ 5 w 7"/>
                  <a:gd name="T9" fmla="*/ 4 h 5"/>
                  <a:gd name="T10" fmla="*/ 3 w 7"/>
                  <a:gd name="T11" fmla="*/ 4 h 5"/>
                  <a:gd name="T12" fmla="*/ 3 w 7"/>
                  <a:gd name="T13" fmla="*/ 4 h 5"/>
                  <a:gd name="T14" fmla="*/ 3 w 7"/>
                  <a:gd name="T15" fmla="*/ 3 h 5"/>
                  <a:gd name="T16" fmla="*/ 3 w 7"/>
                  <a:gd name="T17" fmla="*/ 3 h 5"/>
                  <a:gd name="T18" fmla="*/ 2 w 7"/>
                  <a:gd name="T19" fmla="*/ 3 h 5"/>
                  <a:gd name="T20" fmla="*/ 2 w 7"/>
                  <a:gd name="T21" fmla="*/ 3 h 5"/>
                  <a:gd name="T22" fmla="*/ 2 w 7"/>
                  <a:gd name="T23" fmla="*/ 3 h 5"/>
                  <a:gd name="T24" fmla="*/ 1 w 7"/>
                  <a:gd name="T25" fmla="*/ 2 h 5"/>
                  <a:gd name="T26" fmla="*/ 1 w 7"/>
                  <a:gd name="T27" fmla="*/ 2 h 5"/>
                  <a:gd name="T28" fmla="*/ 0 w 7"/>
                  <a:gd name="T29" fmla="*/ 2 h 5"/>
                  <a:gd name="T30" fmla="*/ 0 w 7"/>
                  <a:gd name="T31" fmla="*/ 1 h 5"/>
                  <a:gd name="T32" fmla="*/ 0 w 7"/>
                  <a:gd name="T33" fmla="*/ 0 h 5"/>
                  <a:gd name="T34" fmla="*/ 2 w 7"/>
                  <a:gd name="T35" fmla="*/ 0 h 5"/>
                  <a:gd name="T36" fmla="*/ 2 w 7"/>
                  <a:gd name="T37" fmla="*/ 0 h 5"/>
                  <a:gd name="T38" fmla="*/ 3 w 7"/>
                  <a:gd name="T39" fmla="*/ 1 h 5"/>
                  <a:gd name="T40" fmla="*/ 4 w 7"/>
                  <a:gd name="T41" fmla="*/ 1 h 5"/>
                  <a:gd name="T42" fmla="*/ 5 w 7"/>
                  <a:gd name="T43" fmla="*/ 1 h 5"/>
                  <a:gd name="T44" fmla="*/ 5 w 7"/>
                  <a:gd name="T45" fmla="*/ 1 h 5"/>
                  <a:gd name="T46" fmla="*/ 6 w 7"/>
                  <a:gd name="T47" fmla="*/ 2 h 5"/>
                  <a:gd name="T48" fmla="*/ 6 w 7"/>
                  <a:gd name="T49" fmla="*/ 2 h 5"/>
                  <a:gd name="T50" fmla="*/ 6 w 7"/>
                  <a:gd name="T51" fmla="*/ 3 h 5"/>
                  <a:gd name="T52" fmla="*/ 7 w 7"/>
                  <a:gd name="T53" fmla="*/ 3 h 5"/>
                  <a:gd name="T54" fmla="*/ 1 w 7"/>
                  <a:gd name="T55" fmla="*/ 1 h 5"/>
                  <a:gd name="T56" fmla="*/ 1 w 7"/>
                  <a:gd name="T57" fmla="*/ 2 h 5"/>
                  <a:gd name="T58" fmla="*/ 1 w 7"/>
                  <a:gd name="T59" fmla="*/ 1 h 5"/>
                  <a:gd name="T60" fmla="*/ 1 w 7"/>
                  <a:gd name="T61" fmla="*/ 1 h 5"/>
                  <a:gd name="T62" fmla="*/ 1 w 7"/>
                  <a:gd name="T63" fmla="*/ 1 h 5"/>
                  <a:gd name="T64" fmla="*/ 5 w 7"/>
                  <a:gd name="T65" fmla="*/ 3 h 5"/>
                  <a:gd name="T66" fmla="*/ 5 w 7"/>
                  <a:gd name="T67" fmla="*/ 3 h 5"/>
                  <a:gd name="T68" fmla="*/ 5 w 7"/>
                  <a:gd name="T69" fmla="*/ 3 h 5"/>
                  <a:gd name="T70" fmla="*/ 5 w 7"/>
                  <a:gd name="T71" fmla="*/ 3 h 5"/>
                  <a:gd name="T72" fmla="*/ 5 w 7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9"/>
              <p:cNvSpPr>
                <a:spLocks noEditPoints="1"/>
              </p:cNvSpPr>
              <p:nvPr/>
            </p:nvSpPr>
            <p:spPr bwMode="auto">
              <a:xfrm>
                <a:off x="6499" y="1995"/>
                <a:ext cx="67" cy="53"/>
              </a:xfrm>
              <a:custGeom>
                <a:avLst/>
                <a:gdLst>
                  <a:gd name="T0" fmla="*/ 3 w 5"/>
                  <a:gd name="T1" fmla="*/ 2 h 3"/>
                  <a:gd name="T2" fmla="*/ 3 w 5"/>
                  <a:gd name="T3" fmla="*/ 2 h 3"/>
                  <a:gd name="T4" fmla="*/ 3 w 5"/>
                  <a:gd name="T5" fmla="*/ 2 h 3"/>
                  <a:gd name="T6" fmla="*/ 3 w 5"/>
                  <a:gd name="T7" fmla="*/ 2 h 3"/>
                  <a:gd name="T8" fmla="*/ 2 w 5"/>
                  <a:gd name="T9" fmla="*/ 2 h 3"/>
                  <a:gd name="T10" fmla="*/ 2 w 5"/>
                  <a:gd name="T11" fmla="*/ 1 h 3"/>
                  <a:gd name="T12" fmla="*/ 2 w 5"/>
                  <a:gd name="T13" fmla="*/ 1 h 3"/>
                  <a:gd name="T14" fmla="*/ 1 w 5"/>
                  <a:gd name="T15" fmla="*/ 2 h 3"/>
                  <a:gd name="T16" fmla="*/ 0 w 5"/>
                  <a:gd name="T17" fmla="*/ 1 h 3"/>
                  <a:gd name="T18" fmla="*/ 1 w 5"/>
                  <a:gd name="T19" fmla="*/ 1 h 3"/>
                  <a:gd name="T20" fmla="*/ 2 w 5"/>
                  <a:gd name="T21" fmla="*/ 1 h 3"/>
                  <a:gd name="T22" fmla="*/ 3 w 5"/>
                  <a:gd name="T23" fmla="*/ 1 h 3"/>
                  <a:gd name="T24" fmla="*/ 4 w 5"/>
                  <a:gd name="T25" fmla="*/ 1 h 3"/>
                  <a:gd name="T26" fmla="*/ 4 w 5"/>
                  <a:gd name="T27" fmla="*/ 1 h 3"/>
                  <a:gd name="T28" fmla="*/ 5 w 5"/>
                  <a:gd name="T29" fmla="*/ 1 h 3"/>
                  <a:gd name="T30" fmla="*/ 5 w 5"/>
                  <a:gd name="T31" fmla="*/ 2 h 3"/>
                  <a:gd name="T32" fmla="*/ 5 w 5"/>
                  <a:gd name="T33" fmla="*/ 3 h 3"/>
                  <a:gd name="T34" fmla="*/ 5 w 5"/>
                  <a:gd name="T35" fmla="*/ 2 h 3"/>
                  <a:gd name="T36" fmla="*/ 4 w 5"/>
                  <a:gd name="T37" fmla="*/ 3 h 3"/>
                  <a:gd name="T38" fmla="*/ 2 w 5"/>
                  <a:gd name="T39" fmla="*/ 2 h 3"/>
                  <a:gd name="T40" fmla="*/ 3 w 5"/>
                  <a:gd name="T41" fmla="*/ 2 h 3"/>
                  <a:gd name="T42" fmla="*/ 4 w 5"/>
                  <a:gd name="T43" fmla="*/ 2 h 3"/>
                  <a:gd name="T44" fmla="*/ 4 w 5"/>
                  <a:gd name="T45" fmla="*/ 2 h 3"/>
                  <a:gd name="T46" fmla="*/ 4 w 5"/>
                  <a:gd name="T47" fmla="*/ 2 h 3"/>
                  <a:gd name="T48" fmla="*/ 4 w 5"/>
                  <a:gd name="T49" fmla="*/ 2 h 3"/>
                  <a:gd name="T50" fmla="*/ 4 w 5"/>
                  <a:gd name="T5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4" y="2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0"/>
              <p:cNvSpPr/>
              <p:nvPr/>
            </p:nvSpPr>
            <p:spPr bwMode="auto">
              <a:xfrm>
                <a:off x="6512" y="2066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11"/>
              <p:cNvSpPr/>
              <p:nvPr/>
            </p:nvSpPr>
            <p:spPr bwMode="auto">
              <a:xfrm>
                <a:off x="6296" y="1995"/>
                <a:ext cx="41" cy="5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1 h 3"/>
                  <a:gd name="T4" fmla="*/ 1 w 3"/>
                  <a:gd name="T5" fmla="*/ 1 h 3"/>
                  <a:gd name="T6" fmla="*/ 1 w 3"/>
                  <a:gd name="T7" fmla="*/ 1 h 3"/>
                  <a:gd name="T8" fmla="*/ 0 w 3"/>
                  <a:gd name="T9" fmla="*/ 1 h 3"/>
                  <a:gd name="T10" fmla="*/ 1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2 h 3"/>
                  <a:gd name="T24" fmla="*/ 1 w 3"/>
                  <a:gd name="T25" fmla="*/ 2 h 3"/>
                  <a:gd name="T26" fmla="*/ 3 w 3"/>
                  <a:gd name="T27" fmla="*/ 1 h 3"/>
                  <a:gd name="T28" fmla="*/ 3 w 3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12"/>
              <p:cNvSpPr/>
              <p:nvPr/>
            </p:nvSpPr>
            <p:spPr bwMode="auto">
              <a:xfrm>
                <a:off x="4463" y="1995"/>
                <a:ext cx="27" cy="36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0 w 2"/>
                  <a:gd name="T11" fmla="*/ 1 h 2"/>
                  <a:gd name="T12" fmla="*/ 0 w 2"/>
                  <a:gd name="T13" fmla="*/ 2 h 2"/>
                  <a:gd name="T14" fmla="*/ 1 w 2"/>
                  <a:gd name="T15" fmla="*/ 2 h 2"/>
                  <a:gd name="T16" fmla="*/ 1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2 w 2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13"/>
              <p:cNvSpPr/>
              <p:nvPr/>
            </p:nvSpPr>
            <p:spPr bwMode="auto">
              <a:xfrm>
                <a:off x="6458" y="2031"/>
                <a:ext cx="27" cy="35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1 h 2"/>
                  <a:gd name="T12" fmla="*/ 1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  <a:gd name="T18" fmla="*/ 0 w 2"/>
                  <a:gd name="T19" fmla="*/ 0 h 2"/>
                  <a:gd name="T20" fmla="*/ 0 w 2"/>
                  <a:gd name="T21" fmla="*/ 0 h 2"/>
                  <a:gd name="T22" fmla="*/ 0 w 2"/>
                  <a:gd name="T23" fmla="*/ 0 h 2"/>
                  <a:gd name="T24" fmla="*/ 1 w 2"/>
                  <a:gd name="T25" fmla="*/ 1 h 2"/>
                  <a:gd name="T26" fmla="*/ 0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4"/>
              <p:cNvSpPr/>
              <p:nvPr/>
            </p:nvSpPr>
            <p:spPr bwMode="auto">
              <a:xfrm>
                <a:off x="5852" y="2066"/>
                <a:ext cx="27" cy="36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1 w 2"/>
                  <a:gd name="T5" fmla="*/ 1 h 2"/>
                  <a:gd name="T6" fmla="*/ 1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1 w 2"/>
                  <a:gd name="T15" fmla="*/ 1 h 2"/>
                  <a:gd name="T16" fmla="*/ 0 w 2"/>
                  <a:gd name="T17" fmla="*/ 0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15"/>
              <p:cNvSpPr/>
              <p:nvPr/>
            </p:nvSpPr>
            <p:spPr bwMode="auto">
              <a:xfrm>
                <a:off x="4692" y="1995"/>
                <a:ext cx="41" cy="18"/>
              </a:xfrm>
              <a:custGeom>
                <a:avLst/>
                <a:gdLst>
                  <a:gd name="T0" fmla="*/ 0 w 3"/>
                  <a:gd name="T1" fmla="*/ 1 h 1"/>
                  <a:gd name="T2" fmla="*/ 0 w 3"/>
                  <a:gd name="T3" fmla="*/ 1 h 1"/>
                  <a:gd name="T4" fmla="*/ 1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2 w 3"/>
                  <a:gd name="T11" fmla="*/ 1 h 1"/>
                  <a:gd name="T12" fmla="*/ 2 w 3"/>
                  <a:gd name="T13" fmla="*/ 0 h 1"/>
                  <a:gd name="T14" fmla="*/ 1 w 3"/>
                  <a:gd name="T15" fmla="*/ 0 h 1"/>
                  <a:gd name="T16" fmla="*/ 0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16"/>
              <p:cNvSpPr/>
              <p:nvPr/>
            </p:nvSpPr>
            <p:spPr bwMode="auto">
              <a:xfrm>
                <a:off x="6337" y="2084"/>
                <a:ext cx="27" cy="18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17"/>
              <p:cNvSpPr/>
              <p:nvPr/>
            </p:nvSpPr>
            <p:spPr bwMode="auto">
              <a:xfrm>
                <a:off x="6552" y="2084"/>
                <a:ext cx="14" cy="3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18"/>
              <p:cNvSpPr/>
              <p:nvPr/>
            </p:nvSpPr>
            <p:spPr bwMode="auto">
              <a:xfrm>
                <a:off x="4881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0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19"/>
              <p:cNvSpPr/>
              <p:nvPr/>
            </p:nvSpPr>
            <p:spPr bwMode="auto">
              <a:xfrm>
                <a:off x="6242" y="2066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20"/>
              <p:cNvSpPr/>
              <p:nvPr/>
            </p:nvSpPr>
            <p:spPr bwMode="auto">
              <a:xfrm>
                <a:off x="4733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21"/>
              <p:cNvSpPr/>
              <p:nvPr/>
            </p:nvSpPr>
            <p:spPr bwMode="auto">
              <a:xfrm>
                <a:off x="6040" y="2084"/>
                <a:ext cx="14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22"/>
              <p:cNvSpPr/>
              <p:nvPr/>
            </p:nvSpPr>
            <p:spPr bwMode="auto">
              <a:xfrm>
                <a:off x="5083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23"/>
              <p:cNvSpPr/>
              <p:nvPr/>
            </p:nvSpPr>
            <p:spPr bwMode="auto">
              <a:xfrm>
                <a:off x="6458" y="2084"/>
                <a:ext cx="14" cy="1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24"/>
              <p:cNvSpPr/>
              <p:nvPr/>
            </p:nvSpPr>
            <p:spPr bwMode="auto">
              <a:xfrm>
                <a:off x="6108" y="2084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25"/>
              <p:cNvSpPr/>
              <p:nvPr/>
            </p:nvSpPr>
            <p:spPr bwMode="auto">
              <a:xfrm>
                <a:off x="4059" y="2102"/>
                <a:ext cx="13" cy="1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26"/>
              <p:cNvSpPr/>
              <p:nvPr/>
            </p:nvSpPr>
            <p:spPr bwMode="auto">
              <a:xfrm>
                <a:off x="5312" y="1995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27"/>
              <p:cNvSpPr/>
              <p:nvPr/>
            </p:nvSpPr>
            <p:spPr bwMode="auto">
              <a:xfrm>
                <a:off x="5259" y="2013"/>
                <a:ext cx="1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128"/>
              <p:cNvSpPr/>
              <p:nvPr/>
            </p:nvSpPr>
            <p:spPr bwMode="auto">
              <a:xfrm>
                <a:off x="5649" y="2102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29"/>
              <p:cNvSpPr/>
              <p:nvPr/>
            </p:nvSpPr>
            <p:spPr bwMode="auto">
              <a:xfrm>
                <a:off x="5784" y="2066"/>
                <a:ext cx="14" cy="1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30"/>
              <p:cNvSpPr/>
              <p:nvPr/>
            </p:nvSpPr>
            <p:spPr bwMode="auto">
              <a:xfrm>
                <a:off x="5515" y="2031"/>
                <a:ext cx="1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Oval 131"/>
              <p:cNvSpPr>
                <a:spLocks noChangeArrowheads="1"/>
              </p:cNvSpPr>
              <p:nvPr/>
            </p:nvSpPr>
            <p:spPr bwMode="auto">
              <a:xfrm>
                <a:off x="5542" y="204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Oval 132"/>
              <p:cNvSpPr>
                <a:spLocks noChangeArrowheads="1"/>
              </p:cNvSpPr>
              <p:nvPr/>
            </p:nvSpPr>
            <p:spPr bwMode="auto">
              <a:xfrm>
                <a:off x="3183" y="2084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33"/>
              <p:cNvSpPr/>
              <p:nvPr/>
            </p:nvSpPr>
            <p:spPr bwMode="auto">
              <a:xfrm>
                <a:off x="5717" y="1995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34"/>
              <p:cNvSpPr/>
              <p:nvPr/>
            </p:nvSpPr>
            <p:spPr bwMode="auto">
              <a:xfrm>
                <a:off x="4207" y="2084"/>
                <a:ext cx="0" cy="1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35"/>
              <p:cNvSpPr/>
              <p:nvPr/>
            </p:nvSpPr>
            <p:spPr bwMode="auto">
              <a:xfrm>
                <a:off x="6458" y="2066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1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36"/>
              <p:cNvSpPr/>
              <p:nvPr/>
            </p:nvSpPr>
            <p:spPr bwMode="auto">
              <a:xfrm>
                <a:off x="6485" y="2102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  <a:gd name="T4" fmla="*/ 0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Oval 137"/>
              <p:cNvSpPr>
                <a:spLocks noChangeArrowheads="1"/>
              </p:cNvSpPr>
              <p:nvPr/>
            </p:nvSpPr>
            <p:spPr bwMode="auto">
              <a:xfrm>
                <a:off x="4881" y="2013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Oval 138"/>
              <p:cNvSpPr>
                <a:spLocks noChangeArrowheads="1"/>
              </p:cNvSpPr>
              <p:nvPr/>
            </p:nvSpPr>
            <p:spPr bwMode="auto">
              <a:xfrm>
                <a:off x="4558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39"/>
              <p:cNvSpPr/>
              <p:nvPr/>
            </p:nvSpPr>
            <p:spPr bwMode="auto">
              <a:xfrm>
                <a:off x="4382" y="20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40"/>
              <p:cNvSpPr/>
              <p:nvPr/>
            </p:nvSpPr>
            <p:spPr bwMode="auto">
              <a:xfrm>
                <a:off x="3331" y="2031"/>
                <a:ext cx="14" cy="1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41"/>
              <p:cNvSpPr/>
              <p:nvPr/>
            </p:nvSpPr>
            <p:spPr bwMode="auto">
              <a:xfrm>
                <a:off x="3129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42"/>
              <p:cNvSpPr/>
              <p:nvPr/>
            </p:nvSpPr>
            <p:spPr bwMode="auto">
              <a:xfrm>
                <a:off x="6593" y="2031"/>
                <a:ext cx="0" cy="17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Rectangle 143"/>
              <p:cNvSpPr>
                <a:spLocks noChangeArrowheads="1"/>
              </p:cNvSpPr>
              <p:nvPr/>
            </p:nvSpPr>
            <p:spPr bwMode="auto">
              <a:xfrm>
                <a:off x="6485" y="201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Oval 144"/>
              <p:cNvSpPr>
                <a:spLocks noChangeArrowheads="1"/>
              </p:cNvSpPr>
              <p:nvPr/>
            </p:nvSpPr>
            <p:spPr bwMode="auto">
              <a:xfrm>
                <a:off x="6472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Oval 145"/>
              <p:cNvSpPr>
                <a:spLocks noChangeArrowheads="1"/>
              </p:cNvSpPr>
              <p:nvPr/>
            </p:nvSpPr>
            <p:spPr bwMode="auto">
              <a:xfrm>
                <a:off x="643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46"/>
              <p:cNvSpPr/>
              <p:nvPr/>
            </p:nvSpPr>
            <p:spPr bwMode="auto">
              <a:xfrm>
                <a:off x="6189" y="2120"/>
                <a:ext cx="1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47"/>
              <p:cNvSpPr/>
              <p:nvPr/>
            </p:nvSpPr>
            <p:spPr bwMode="auto">
              <a:xfrm>
                <a:off x="6040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Oval 148"/>
              <p:cNvSpPr>
                <a:spLocks noChangeArrowheads="1"/>
              </p:cNvSpPr>
              <p:nvPr/>
            </p:nvSpPr>
            <p:spPr bwMode="auto">
              <a:xfrm>
                <a:off x="5784" y="21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Oval 149"/>
              <p:cNvSpPr>
                <a:spLocks noChangeArrowheads="1"/>
              </p:cNvSpPr>
              <p:nvPr/>
            </p:nvSpPr>
            <p:spPr bwMode="auto">
              <a:xfrm>
                <a:off x="5703" y="1995"/>
                <a:ext cx="1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50"/>
              <p:cNvSpPr/>
              <p:nvPr/>
            </p:nvSpPr>
            <p:spPr bwMode="auto">
              <a:xfrm>
                <a:off x="5151" y="1995"/>
                <a:ext cx="13" cy="1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Rectangle 151"/>
              <p:cNvSpPr>
                <a:spLocks noChangeArrowheads="1"/>
              </p:cNvSpPr>
              <p:nvPr/>
            </p:nvSpPr>
            <p:spPr bwMode="auto">
              <a:xfrm>
                <a:off x="5137" y="199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52"/>
              <p:cNvSpPr/>
              <p:nvPr/>
            </p:nvSpPr>
            <p:spPr bwMode="auto">
              <a:xfrm>
                <a:off x="5151" y="2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53"/>
              <p:cNvSpPr/>
              <p:nvPr/>
            </p:nvSpPr>
            <p:spPr bwMode="auto">
              <a:xfrm>
                <a:off x="3668" y="2048"/>
                <a:ext cx="14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Oval 154"/>
              <p:cNvSpPr>
                <a:spLocks noChangeArrowheads="1"/>
              </p:cNvSpPr>
              <p:nvPr/>
            </p:nvSpPr>
            <p:spPr bwMode="auto">
              <a:xfrm>
                <a:off x="3641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5"/>
              <p:cNvSpPr/>
              <p:nvPr/>
            </p:nvSpPr>
            <p:spPr bwMode="auto">
              <a:xfrm>
                <a:off x="5312" y="1995"/>
                <a:ext cx="14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Oval 156"/>
              <p:cNvSpPr>
                <a:spLocks noChangeArrowheads="1"/>
              </p:cNvSpPr>
              <p:nvPr/>
            </p:nvSpPr>
            <p:spPr bwMode="auto">
              <a:xfrm>
                <a:off x="4167" y="201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7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8"/>
              <p:cNvSpPr/>
              <p:nvPr/>
            </p:nvSpPr>
            <p:spPr bwMode="auto">
              <a:xfrm>
                <a:off x="544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59"/>
              <p:cNvSpPr/>
              <p:nvPr/>
            </p:nvSpPr>
            <p:spPr bwMode="auto">
              <a:xfrm>
                <a:off x="3223" y="2013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Rectangle 160"/>
              <p:cNvSpPr>
                <a:spLocks noChangeArrowheads="1"/>
              </p:cNvSpPr>
              <p:nvPr/>
            </p:nvSpPr>
            <p:spPr bwMode="auto">
              <a:xfrm>
                <a:off x="5744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Rectangle 161"/>
              <p:cNvSpPr>
                <a:spLocks noChangeArrowheads="1"/>
              </p:cNvSpPr>
              <p:nvPr/>
            </p:nvSpPr>
            <p:spPr bwMode="auto">
              <a:xfrm>
                <a:off x="5771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62"/>
              <p:cNvSpPr/>
              <p:nvPr/>
            </p:nvSpPr>
            <p:spPr bwMode="auto">
              <a:xfrm>
                <a:off x="5879" y="2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63"/>
              <p:cNvSpPr/>
              <p:nvPr/>
            </p:nvSpPr>
            <p:spPr bwMode="auto">
              <a:xfrm>
                <a:off x="6000" y="2102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Rectangle 164"/>
              <p:cNvSpPr>
                <a:spLocks noChangeArrowheads="1"/>
              </p:cNvSpPr>
              <p:nvPr/>
            </p:nvSpPr>
            <p:spPr bwMode="auto">
              <a:xfrm>
                <a:off x="6148" y="2048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65"/>
              <p:cNvSpPr/>
              <p:nvPr/>
            </p:nvSpPr>
            <p:spPr bwMode="auto">
              <a:xfrm>
                <a:off x="6337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66"/>
              <p:cNvSpPr/>
              <p:nvPr/>
            </p:nvSpPr>
            <p:spPr bwMode="auto">
              <a:xfrm>
                <a:off x="6391" y="2066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67"/>
              <p:cNvSpPr/>
              <p:nvPr/>
            </p:nvSpPr>
            <p:spPr bwMode="auto">
              <a:xfrm>
                <a:off x="6458" y="2048"/>
                <a:ext cx="14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68"/>
              <p:cNvSpPr/>
              <p:nvPr/>
            </p:nvSpPr>
            <p:spPr bwMode="auto">
              <a:xfrm>
                <a:off x="6458" y="210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Rectangle 169"/>
              <p:cNvSpPr>
                <a:spLocks noChangeArrowheads="1"/>
              </p:cNvSpPr>
              <p:nvPr/>
            </p:nvSpPr>
            <p:spPr bwMode="auto">
              <a:xfrm>
                <a:off x="6472" y="2120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70"/>
              <p:cNvSpPr/>
              <p:nvPr/>
            </p:nvSpPr>
            <p:spPr bwMode="auto">
              <a:xfrm>
                <a:off x="6566" y="2031"/>
                <a:ext cx="0" cy="1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71"/>
              <p:cNvSpPr/>
              <p:nvPr/>
            </p:nvSpPr>
            <p:spPr bwMode="auto">
              <a:xfrm>
                <a:off x="3965" y="2102"/>
                <a:ext cx="13" cy="1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72"/>
              <p:cNvSpPr/>
              <p:nvPr/>
            </p:nvSpPr>
            <p:spPr bwMode="auto">
              <a:xfrm>
                <a:off x="4800" y="1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73"/>
              <p:cNvSpPr/>
              <p:nvPr/>
            </p:nvSpPr>
            <p:spPr bwMode="auto">
              <a:xfrm>
                <a:off x="2226" y="2048"/>
                <a:ext cx="0" cy="1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74"/>
              <p:cNvSpPr/>
              <p:nvPr/>
            </p:nvSpPr>
            <p:spPr bwMode="auto">
              <a:xfrm>
                <a:off x="4854" y="2031"/>
                <a:ext cx="0" cy="1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75"/>
              <p:cNvSpPr/>
              <p:nvPr/>
            </p:nvSpPr>
            <p:spPr bwMode="auto">
              <a:xfrm>
                <a:off x="5056" y="1995"/>
                <a:ext cx="0" cy="1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82" name="文本框 7"/>
            <p:cNvSpPr txBox="1">
              <a:spLocks noChangeArrowheads="1"/>
            </p:cNvSpPr>
            <p:nvPr/>
          </p:nvSpPr>
          <p:spPr bwMode="auto">
            <a:xfrm>
              <a:off x="8015010" y="2483915"/>
              <a:ext cx="27569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请添加你的文本请添加你的文本</a:t>
              </a: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文本</a:t>
              </a:r>
              <a:r>
                <a:rPr lang="zh-CN" altLang="en-US" sz="2000" dirty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请添加你的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静蕾简体" pitchFamily="2" charset="-122"/>
                  <a:ea typeface="方正静蕾简体" pitchFamily="2" charset="-122"/>
                </a:rPr>
                <a:t>文本</a:t>
              </a:r>
              <a:endParaRPr lang="zh-CN" altLang="en-US" sz="2000" dirty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  <p:sp>
          <p:nvSpPr>
            <p:cNvPr id="385" name="文本框 322"/>
            <p:cNvSpPr txBox="1"/>
            <p:nvPr/>
          </p:nvSpPr>
          <p:spPr>
            <a:xfrm>
              <a:off x="8101566" y="1817402"/>
              <a:ext cx="2804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8EE6D9"/>
                  </a:solidFill>
                  <a:latin typeface="微软雅黑" pitchFamily="34" charset="-122"/>
                  <a:ea typeface="微软雅黑" pitchFamily="34" charset="-122"/>
                </a:rPr>
                <a:t>添加小标题</a:t>
              </a:r>
              <a:endParaRPr lang="zh-CN" altLang="en-US" sz="2000" b="1" spc="300" dirty="0">
                <a:solidFill>
                  <a:srgbClr val="8EE6D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0" name="椭圆 389"/>
          <p:cNvSpPr/>
          <p:nvPr/>
        </p:nvSpPr>
        <p:spPr>
          <a:xfrm>
            <a:off x="4754038" y="3337637"/>
            <a:ext cx="457495" cy="45749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dirty="0" smtClea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2" name="椭圆 391"/>
          <p:cNvSpPr/>
          <p:nvPr/>
        </p:nvSpPr>
        <p:spPr>
          <a:xfrm>
            <a:off x="7615206" y="3857457"/>
            <a:ext cx="464036" cy="464036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3" name="椭圆 392"/>
          <p:cNvSpPr/>
          <p:nvPr/>
        </p:nvSpPr>
        <p:spPr>
          <a:xfrm>
            <a:off x="5296562" y="4744303"/>
            <a:ext cx="159169" cy="159169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5" name="椭圆 394"/>
          <p:cNvSpPr/>
          <p:nvPr/>
        </p:nvSpPr>
        <p:spPr>
          <a:xfrm>
            <a:off x="5530678" y="4145082"/>
            <a:ext cx="288032" cy="288032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7" name="椭圆 396"/>
          <p:cNvSpPr/>
          <p:nvPr/>
        </p:nvSpPr>
        <p:spPr>
          <a:xfrm>
            <a:off x="5530678" y="2454709"/>
            <a:ext cx="159169" cy="159169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8" name="椭圆 397"/>
          <p:cNvSpPr/>
          <p:nvPr/>
        </p:nvSpPr>
        <p:spPr>
          <a:xfrm>
            <a:off x="6594805" y="1936729"/>
            <a:ext cx="288032" cy="288032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9" name="椭圆 398"/>
          <p:cNvSpPr/>
          <p:nvPr/>
        </p:nvSpPr>
        <p:spPr>
          <a:xfrm>
            <a:off x="6931589" y="2469862"/>
            <a:ext cx="288032" cy="288032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3"/>
    </mc:Choice>
    <mc:Fallback xmlns="">
      <p:transition spd="slow" advTm="7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2" grpId="0" animBg="1"/>
      <p:bldP spid="83" grpId="0" animBg="1"/>
      <p:bldP spid="84" grpId="0" animBg="1"/>
      <p:bldP spid="306" grpId="0" animBg="1"/>
      <p:bldP spid="390" grpId="0" animBg="1"/>
      <p:bldP spid="392" grpId="0" animBg="1"/>
      <p:bldP spid="393" grpId="0" animBg="1"/>
      <p:bldP spid="395" grpId="0" animBg="1"/>
      <p:bldP spid="397" grpId="0" animBg="1"/>
      <p:bldP spid="398" grpId="0" animBg="1"/>
      <p:bldP spid="39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实践难点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4783083" y="2303800"/>
            <a:ext cx="2430734" cy="2628727"/>
            <a:chOff x="3173" y="1433"/>
            <a:chExt cx="1596" cy="1726"/>
          </a:xfrm>
          <a:solidFill>
            <a:schemeClr val="bg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文本框 21"/>
          <p:cNvSpPr txBox="1"/>
          <p:nvPr/>
        </p:nvSpPr>
        <p:spPr>
          <a:xfrm>
            <a:off x="1062284" y="4162582"/>
            <a:ext cx="2819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spc="600" dirty="0" smtClean="0">
                <a:solidFill>
                  <a:srgbClr val="73AD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200" b="1" spc="600" dirty="0">
              <a:solidFill>
                <a:srgbClr val="73AD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1062285" y="4582907"/>
            <a:ext cx="28675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4" name="文本框 24"/>
          <p:cNvSpPr txBox="1"/>
          <p:nvPr/>
        </p:nvSpPr>
        <p:spPr>
          <a:xfrm>
            <a:off x="1026822" y="1565614"/>
            <a:ext cx="2788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spc="600" dirty="0" smtClean="0">
                <a:solidFill>
                  <a:srgbClr val="FF5E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200" b="1" spc="600" dirty="0">
              <a:solidFill>
                <a:srgbClr val="FF5E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5"/>
          <p:cNvSpPr txBox="1"/>
          <p:nvPr/>
        </p:nvSpPr>
        <p:spPr>
          <a:xfrm>
            <a:off x="1026822" y="1993422"/>
            <a:ext cx="2964316" cy="102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" name="文本框 31"/>
          <p:cNvSpPr txBox="1"/>
          <p:nvPr/>
        </p:nvSpPr>
        <p:spPr>
          <a:xfrm>
            <a:off x="8479179" y="1578847"/>
            <a:ext cx="286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spc="600" dirty="0" smtClean="0">
                <a:solidFill>
                  <a:srgbClr val="FFA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200" b="1" spc="600" dirty="0">
              <a:solidFill>
                <a:srgbClr val="FFA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32"/>
          <p:cNvSpPr txBox="1"/>
          <p:nvPr/>
        </p:nvSpPr>
        <p:spPr>
          <a:xfrm>
            <a:off x="8479179" y="1999172"/>
            <a:ext cx="2867594" cy="102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 flipH="1">
            <a:off x="3851325" y="2254793"/>
            <a:ext cx="1144692" cy="630483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3985667" y="4445873"/>
            <a:ext cx="1144692" cy="630483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 rot="20725561">
            <a:off x="7192426" y="2348363"/>
            <a:ext cx="1144692" cy="630483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38"/>
          <p:cNvSpPr txBox="1"/>
          <p:nvPr/>
        </p:nvSpPr>
        <p:spPr>
          <a:xfrm>
            <a:off x="8492535" y="4162582"/>
            <a:ext cx="286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spc="600" dirty="0" smtClean="0">
                <a:solidFill>
                  <a:srgbClr val="AEB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200" b="1" spc="600" dirty="0">
              <a:solidFill>
                <a:srgbClr val="AEBD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39"/>
          <p:cNvSpPr txBox="1"/>
          <p:nvPr/>
        </p:nvSpPr>
        <p:spPr>
          <a:xfrm>
            <a:off x="8492535" y="4582907"/>
            <a:ext cx="28675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 flipH="1">
            <a:off x="7166158" y="4318244"/>
            <a:ext cx="1144692" cy="630483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3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2"/>
    </mc:Choice>
    <mc:Fallback xmlns="">
      <p:transition spd="slow" advTm="5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7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2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市场调研分析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24" name="Group 8"/>
          <p:cNvGrpSpPr>
            <a:grpSpLocks noChangeAspect="1"/>
          </p:cNvGrpSpPr>
          <p:nvPr/>
        </p:nvGrpSpPr>
        <p:grpSpPr bwMode="auto">
          <a:xfrm>
            <a:off x="2831248" y="1951345"/>
            <a:ext cx="4370998" cy="3405069"/>
            <a:chOff x="1766" y="1339"/>
            <a:chExt cx="1887" cy="1470"/>
          </a:xfrm>
          <a:solidFill>
            <a:schemeClr val="bg1"/>
          </a:solidFill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722" y="1361"/>
              <a:ext cx="58" cy="58"/>
            </a:xfrm>
            <a:custGeom>
              <a:avLst/>
              <a:gdLst>
                <a:gd name="T0" fmla="*/ 6 w 13"/>
                <a:gd name="T1" fmla="*/ 0 h 13"/>
                <a:gd name="T2" fmla="*/ 8 w 13"/>
                <a:gd name="T3" fmla="*/ 0 h 13"/>
                <a:gd name="T4" fmla="*/ 13 w 13"/>
                <a:gd name="T5" fmla="*/ 12 h 13"/>
                <a:gd name="T6" fmla="*/ 12 w 13"/>
                <a:gd name="T7" fmla="*/ 13 h 13"/>
                <a:gd name="T8" fmla="*/ 9 w 13"/>
                <a:gd name="T9" fmla="*/ 9 h 13"/>
                <a:gd name="T10" fmla="*/ 5 w 13"/>
                <a:gd name="T11" fmla="*/ 8 h 13"/>
                <a:gd name="T12" fmla="*/ 3 w 13"/>
                <a:gd name="T13" fmla="*/ 9 h 13"/>
                <a:gd name="T14" fmla="*/ 4 w 13"/>
                <a:gd name="T15" fmla="*/ 11 h 13"/>
                <a:gd name="T16" fmla="*/ 2 w 13"/>
                <a:gd name="T17" fmla="*/ 13 h 13"/>
                <a:gd name="T18" fmla="*/ 4 w 13"/>
                <a:gd name="T19" fmla="*/ 2 h 13"/>
                <a:gd name="T20" fmla="*/ 6 w 13"/>
                <a:gd name="T21" fmla="*/ 0 h 13"/>
                <a:gd name="T22" fmla="*/ 5 w 13"/>
                <a:gd name="T23" fmla="*/ 6 h 13"/>
                <a:gd name="T24" fmla="*/ 8 w 13"/>
                <a:gd name="T25" fmla="*/ 7 h 13"/>
                <a:gd name="T26" fmla="*/ 6 w 13"/>
                <a:gd name="T27" fmla="*/ 4 h 13"/>
                <a:gd name="T28" fmla="*/ 5 w 13"/>
                <a:gd name="T2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9" y="5"/>
                    <a:pt x="13" y="7"/>
                    <a:pt x="13" y="12"/>
                  </a:cubicBezTo>
                  <a:cubicBezTo>
                    <a:pt x="13" y="13"/>
                    <a:pt x="13" y="13"/>
                    <a:pt x="12" y="13"/>
                  </a:cubicBezTo>
                  <a:cubicBezTo>
                    <a:pt x="10" y="13"/>
                    <a:pt x="11" y="10"/>
                    <a:pt x="9" y="9"/>
                  </a:cubicBezTo>
                  <a:cubicBezTo>
                    <a:pt x="7" y="8"/>
                    <a:pt x="6" y="9"/>
                    <a:pt x="5" y="8"/>
                  </a:cubicBezTo>
                  <a:cubicBezTo>
                    <a:pt x="4" y="8"/>
                    <a:pt x="4" y="9"/>
                    <a:pt x="3" y="9"/>
                  </a:cubicBezTo>
                  <a:cubicBezTo>
                    <a:pt x="3" y="10"/>
                    <a:pt x="4" y="10"/>
                    <a:pt x="4" y="11"/>
                  </a:cubicBezTo>
                  <a:cubicBezTo>
                    <a:pt x="2" y="11"/>
                    <a:pt x="2" y="13"/>
                    <a:pt x="2" y="13"/>
                  </a:cubicBezTo>
                  <a:cubicBezTo>
                    <a:pt x="0" y="10"/>
                    <a:pt x="4" y="6"/>
                    <a:pt x="4" y="2"/>
                  </a:cubicBezTo>
                  <a:cubicBezTo>
                    <a:pt x="5" y="2"/>
                    <a:pt x="5" y="0"/>
                    <a:pt x="6" y="0"/>
                  </a:cubicBezTo>
                  <a:close/>
                  <a:moveTo>
                    <a:pt x="5" y="6"/>
                  </a:moveTo>
                  <a:cubicBezTo>
                    <a:pt x="6" y="6"/>
                    <a:pt x="7" y="6"/>
                    <a:pt x="8" y="7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5" y="4"/>
                    <a:pt x="5" y="5"/>
                    <a:pt x="5" y="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2784" y="1361"/>
              <a:ext cx="58" cy="58"/>
            </a:xfrm>
            <a:custGeom>
              <a:avLst/>
              <a:gdLst>
                <a:gd name="T0" fmla="*/ 2 w 13"/>
                <a:gd name="T1" fmla="*/ 0 h 13"/>
                <a:gd name="T2" fmla="*/ 6 w 13"/>
                <a:gd name="T3" fmla="*/ 4 h 13"/>
                <a:gd name="T4" fmla="*/ 10 w 13"/>
                <a:gd name="T5" fmla="*/ 0 h 13"/>
                <a:gd name="T6" fmla="*/ 11 w 13"/>
                <a:gd name="T7" fmla="*/ 0 h 13"/>
                <a:gd name="T8" fmla="*/ 8 w 13"/>
                <a:gd name="T9" fmla="*/ 6 h 13"/>
                <a:gd name="T10" fmla="*/ 9 w 13"/>
                <a:gd name="T11" fmla="*/ 11 h 13"/>
                <a:gd name="T12" fmla="*/ 6 w 13"/>
                <a:gd name="T13" fmla="*/ 8 h 13"/>
                <a:gd name="T14" fmla="*/ 2 w 13"/>
                <a:gd name="T15" fmla="*/ 13 h 13"/>
                <a:gd name="T16" fmla="*/ 1 w 13"/>
                <a:gd name="T17" fmla="*/ 12 h 13"/>
                <a:gd name="T18" fmla="*/ 5 w 13"/>
                <a:gd name="T19" fmla="*/ 6 h 13"/>
                <a:gd name="T20" fmla="*/ 2 w 1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3">
                  <a:moveTo>
                    <a:pt x="2" y="0"/>
                  </a:moveTo>
                  <a:cubicBezTo>
                    <a:pt x="4" y="0"/>
                    <a:pt x="4" y="3"/>
                    <a:pt x="6" y="4"/>
                  </a:cubicBezTo>
                  <a:cubicBezTo>
                    <a:pt x="8" y="2"/>
                    <a:pt x="10" y="2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2"/>
                    <a:pt x="8" y="4"/>
                    <a:pt x="8" y="6"/>
                  </a:cubicBezTo>
                  <a:cubicBezTo>
                    <a:pt x="7" y="8"/>
                    <a:pt x="13" y="9"/>
                    <a:pt x="9" y="11"/>
                  </a:cubicBezTo>
                  <a:cubicBezTo>
                    <a:pt x="8" y="11"/>
                    <a:pt x="7" y="9"/>
                    <a:pt x="6" y="8"/>
                  </a:cubicBezTo>
                  <a:cubicBezTo>
                    <a:pt x="5" y="10"/>
                    <a:pt x="4" y="12"/>
                    <a:pt x="2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0"/>
                    <a:pt x="4" y="8"/>
                    <a:pt x="5" y="6"/>
                  </a:cubicBezTo>
                  <a:cubicBezTo>
                    <a:pt x="4" y="4"/>
                    <a:pt x="0" y="2"/>
                    <a:pt x="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2638" y="1366"/>
              <a:ext cx="76" cy="62"/>
            </a:xfrm>
            <a:custGeom>
              <a:avLst/>
              <a:gdLst>
                <a:gd name="T0" fmla="*/ 17 w 17"/>
                <a:gd name="T1" fmla="*/ 9 h 14"/>
                <a:gd name="T2" fmla="*/ 14 w 17"/>
                <a:gd name="T3" fmla="*/ 13 h 14"/>
                <a:gd name="T4" fmla="*/ 10 w 17"/>
                <a:gd name="T5" fmla="*/ 3 h 14"/>
                <a:gd name="T6" fmla="*/ 11 w 17"/>
                <a:gd name="T7" fmla="*/ 12 h 14"/>
                <a:gd name="T8" fmla="*/ 9 w 17"/>
                <a:gd name="T9" fmla="*/ 12 h 14"/>
                <a:gd name="T10" fmla="*/ 8 w 17"/>
                <a:gd name="T11" fmla="*/ 3 h 14"/>
                <a:gd name="T12" fmla="*/ 3 w 17"/>
                <a:gd name="T13" fmla="*/ 4 h 14"/>
                <a:gd name="T14" fmla="*/ 2 w 17"/>
                <a:gd name="T15" fmla="*/ 14 h 14"/>
                <a:gd name="T16" fmla="*/ 1 w 17"/>
                <a:gd name="T17" fmla="*/ 6 h 14"/>
                <a:gd name="T18" fmla="*/ 2 w 17"/>
                <a:gd name="T19" fmla="*/ 5 h 14"/>
                <a:gd name="T20" fmla="*/ 1 w 17"/>
                <a:gd name="T21" fmla="*/ 3 h 14"/>
                <a:gd name="T22" fmla="*/ 13 w 17"/>
                <a:gd name="T23" fmla="*/ 1 h 14"/>
                <a:gd name="T24" fmla="*/ 16 w 17"/>
                <a:gd name="T25" fmla="*/ 3 h 14"/>
                <a:gd name="T26" fmla="*/ 16 w 17"/>
                <a:gd name="T27" fmla="*/ 9 h 14"/>
                <a:gd name="T28" fmla="*/ 17 w 17"/>
                <a:gd name="T2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4">
                  <a:moveTo>
                    <a:pt x="17" y="9"/>
                  </a:moveTo>
                  <a:cubicBezTo>
                    <a:pt x="16" y="11"/>
                    <a:pt x="16" y="13"/>
                    <a:pt x="14" y="13"/>
                  </a:cubicBezTo>
                  <a:cubicBezTo>
                    <a:pt x="15" y="9"/>
                    <a:pt x="15" y="3"/>
                    <a:pt x="10" y="3"/>
                  </a:cubicBezTo>
                  <a:cubicBezTo>
                    <a:pt x="10" y="6"/>
                    <a:pt x="10" y="8"/>
                    <a:pt x="11" y="12"/>
                  </a:cubicBezTo>
                  <a:cubicBezTo>
                    <a:pt x="10" y="11"/>
                    <a:pt x="10" y="12"/>
                    <a:pt x="9" y="12"/>
                  </a:cubicBezTo>
                  <a:cubicBezTo>
                    <a:pt x="7" y="11"/>
                    <a:pt x="9" y="6"/>
                    <a:pt x="8" y="3"/>
                  </a:cubicBezTo>
                  <a:cubicBezTo>
                    <a:pt x="6" y="3"/>
                    <a:pt x="4" y="3"/>
                    <a:pt x="3" y="4"/>
                  </a:cubicBezTo>
                  <a:cubicBezTo>
                    <a:pt x="1" y="6"/>
                    <a:pt x="5" y="12"/>
                    <a:pt x="2" y="14"/>
                  </a:cubicBezTo>
                  <a:cubicBezTo>
                    <a:pt x="0" y="14"/>
                    <a:pt x="1" y="9"/>
                    <a:pt x="1" y="6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3" y="0"/>
                    <a:pt x="9" y="0"/>
                    <a:pt x="13" y="1"/>
                  </a:cubicBezTo>
                  <a:cubicBezTo>
                    <a:pt x="14" y="1"/>
                    <a:pt x="15" y="2"/>
                    <a:pt x="16" y="3"/>
                  </a:cubicBezTo>
                  <a:cubicBezTo>
                    <a:pt x="17" y="5"/>
                    <a:pt x="17" y="7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2368" y="1468"/>
              <a:ext cx="66" cy="18"/>
            </a:xfrm>
            <a:custGeom>
              <a:avLst/>
              <a:gdLst>
                <a:gd name="T0" fmla="*/ 15 w 15"/>
                <a:gd name="T1" fmla="*/ 1 h 4"/>
                <a:gd name="T2" fmla="*/ 12 w 15"/>
                <a:gd name="T3" fmla="*/ 2 h 4"/>
                <a:gd name="T4" fmla="*/ 0 w 15"/>
                <a:gd name="T5" fmla="*/ 2 h 4"/>
                <a:gd name="T6" fmla="*/ 1 w 15"/>
                <a:gd name="T7" fmla="*/ 1 h 4"/>
                <a:gd name="T8" fmla="*/ 15 w 1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5" y="1"/>
                  </a:moveTo>
                  <a:cubicBezTo>
                    <a:pt x="14" y="3"/>
                    <a:pt x="13" y="2"/>
                    <a:pt x="12" y="2"/>
                  </a:cubicBezTo>
                  <a:cubicBezTo>
                    <a:pt x="8" y="1"/>
                    <a:pt x="3" y="4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5" y="1"/>
                    <a:pt x="10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2474" y="1468"/>
              <a:ext cx="71" cy="13"/>
            </a:xfrm>
            <a:custGeom>
              <a:avLst/>
              <a:gdLst>
                <a:gd name="T0" fmla="*/ 16 w 16"/>
                <a:gd name="T1" fmla="*/ 2 h 3"/>
                <a:gd name="T2" fmla="*/ 2 w 16"/>
                <a:gd name="T3" fmla="*/ 3 h 3"/>
                <a:gd name="T4" fmla="*/ 1 w 16"/>
                <a:gd name="T5" fmla="*/ 2 h 3"/>
                <a:gd name="T6" fmla="*/ 16 w 16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6" y="2"/>
                  </a:moveTo>
                  <a:cubicBezTo>
                    <a:pt x="11" y="3"/>
                    <a:pt x="6" y="2"/>
                    <a:pt x="2" y="3"/>
                  </a:cubicBezTo>
                  <a:cubicBezTo>
                    <a:pt x="2" y="2"/>
                    <a:pt x="0" y="2"/>
                    <a:pt x="1" y="2"/>
                  </a:cubicBezTo>
                  <a:cubicBezTo>
                    <a:pt x="4" y="0"/>
                    <a:pt x="10" y="1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4"/>
            <p:cNvSpPr/>
            <p:nvPr/>
          </p:nvSpPr>
          <p:spPr bwMode="auto">
            <a:xfrm>
              <a:off x="2590" y="1468"/>
              <a:ext cx="53" cy="13"/>
            </a:xfrm>
            <a:custGeom>
              <a:avLst/>
              <a:gdLst>
                <a:gd name="T0" fmla="*/ 12 w 12"/>
                <a:gd name="T1" fmla="*/ 2 h 3"/>
                <a:gd name="T2" fmla="*/ 0 w 12"/>
                <a:gd name="T3" fmla="*/ 3 h 3"/>
                <a:gd name="T4" fmla="*/ 3 w 12"/>
                <a:gd name="T5" fmla="*/ 1 h 3"/>
                <a:gd name="T6" fmla="*/ 9 w 12"/>
                <a:gd name="T7" fmla="*/ 2 h 3"/>
                <a:gd name="T8" fmla="*/ 12 w 1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">
                  <a:moveTo>
                    <a:pt x="12" y="2"/>
                  </a:moveTo>
                  <a:cubicBezTo>
                    <a:pt x="8" y="3"/>
                    <a:pt x="3" y="3"/>
                    <a:pt x="0" y="3"/>
                  </a:cubicBezTo>
                  <a:cubicBezTo>
                    <a:pt x="0" y="0"/>
                    <a:pt x="2" y="1"/>
                    <a:pt x="3" y="1"/>
                  </a:cubicBezTo>
                  <a:cubicBezTo>
                    <a:pt x="5" y="1"/>
                    <a:pt x="8" y="1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5"/>
            <p:cNvSpPr/>
            <p:nvPr/>
          </p:nvSpPr>
          <p:spPr bwMode="auto">
            <a:xfrm>
              <a:off x="2266" y="1464"/>
              <a:ext cx="58" cy="17"/>
            </a:xfrm>
            <a:custGeom>
              <a:avLst/>
              <a:gdLst>
                <a:gd name="T0" fmla="*/ 13 w 13"/>
                <a:gd name="T1" fmla="*/ 3 h 4"/>
                <a:gd name="T2" fmla="*/ 0 w 13"/>
                <a:gd name="T3" fmla="*/ 4 h 4"/>
                <a:gd name="T4" fmla="*/ 13 w 13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cubicBezTo>
                    <a:pt x="10" y="4"/>
                    <a:pt x="4" y="3"/>
                    <a:pt x="0" y="4"/>
                  </a:cubicBezTo>
                  <a:cubicBezTo>
                    <a:pt x="0" y="0"/>
                    <a:pt x="10" y="2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2160" y="1472"/>
              <a:ext cx="66" cy="14"/>
            </a:xfrm>
            <a:custGeom>
              <a:avLst/>
              <a:gdLst>
                <a:gd name="T0" fmla="*/ 15 w 15"/>
                <a:gd name="T1" fmla="*/ 2 h 3"/>
                <a:gd name="T2" fmla="*/ 0 w 15"/>
                <a:gd name="T3" fmla="*/ 3 h 3"/>
                <a:gd name="T4" fmla="*/ 0 w 15"/>
                <a:gd name="T5" fmla="*/ 1 h 3"/>
                <a:gd name="T6" fmla="*/ 15 w 15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5" y="2"/>
                  </a:moveTo>
                  <a:cubicBezTo>
                    <a:pt x="11" y="2"/>
                    <a:pt x="5" y="2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5" y="1"/>
                    <a:pt x="11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2036" y="1477"/>
              <a:ext cx="53" cy="13"/>
            </a:xfrm>
            <a:custGeom>
              <a:avLst/>
              <a:gdLst>
                <a:gd name="T0" fmla="*/ 12 w 12"/>
                <a:gd name="T1" fmla="*/ 2 h 3"/>
                <a:gd name="T2" fmla="*/ 0 w 12"/>
                <a:gd name="T3" fmla="*/ 3 h 3"/>
                <a:gd name="T4" fmla="*/ 5 w 12"/>
                <a:gd name="T5" fmla="*/ 1 h 3"/>
                <a:gd name="T6" fmla="*/ 12 w 1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2"/>
                  </a:moveTo>
                  <a:cubicBezTo>
                    <a:pt x="10" y="3"/>
                    <a:pt x="3" y="2"/>
                    <a:pt x="0" y="3"/>
                  </a:cubicBezTo>
                  <a:cubicBezTo>
                    <a:pt x="0" y="0"/>
                    <a:pt x="3" y="1"/>
                    <a:pt x="5" y="1"/>
                  </a:cubicBezTo>
                  <a:cubicBezTo>
                    <a:pt x="7" y="1"/>
                    <a:pt x="10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/>
          </p:nvSpPr>
          <p:spPr bwMode="auto">
            <a:xfrm>
              <a:off x="1890" y="1486"/>
              <a:ext cx="75" cy="9"/>
            </a:xfrm>
            <a:custGeom>
              <a:avLst/>
              <a:gdLst>
                <a:gd name="T0" fmla="*/ 17 w 17"/>
                <a:gd name="T1" fmla="*/ 1 h 2"/>
                <a:gd name="T2" fmla="*/ 0 w 17"/>
                <a:gd name="T3" fmla="*/ 2 h 2"/>
                <a:gd name="T4" fmla="*/ 4 w 17"/>
                <a:gd name="T5" fmla="*/ 0 h 2"/>
                <a:gd name="T6" fmla="*/ 13 w 17"/>
                <a:gd name="T7" fmla="*/ 0 h 2"/>
                <a:gd name="T8" fmla="*/ 17 w 1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">
                  <a:moveTo>
                    <a:pt x="17" y="1"/>
                  </a:moveTo>
                  <a:cubicBezTo>
                    <a:pt x="11" y="2"/>
                    <a:pt x="7" y="2"/>
                    <a:pt x="0" y="2"/>
                  </a:cubicBezTo>
                  <a:cubicBezTo>
                    <a:pt x="0" y="0"/>
                    <a:pt x="3" y="0"/>
                    <a:pt x="4" y="0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4" y="0"/>
                    <a:pt x="16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1836" y="1490"/>
              <a:ext cx="18" cy="13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2 h 3"/>
                <a:gd name="T4" fmla="*/ 0 w 4"/>
                <a:gd name="T5" fmla="*/ 3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2"/>
                    <a:pt x="3" y="0"/>
                    <a:pt x="4" y="2"/>
                  </a:cubicBezTo>
                  <a:cubicBezTo>
                    <a:pt x="2" y="2"/>
                    <a:pt x="2" y="2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"/>
            <p:cNvSpPr/>
            <p:nvPr/>
          </p:nvSpPr>
          <p:spPr bwMode="auto">
            <a:xfrm>
              <a:off x="2714" y="1614"/>
              <a:ext cx="17" cy="54"/>
            </a:xfrm>
            <a:custGeom>
              <a:avLst/>
              <a:gdLst>
                <a:gd name="T0" fmla="*/ 3 w 4"/>
                <a:gd name="T1" fmla="*/ 0 h 12"/>
                <a:gd name="T2" fmla="*/ 2 w 4"/>
                <a:gd name="T3" fmla="*/ 2 h 12"/>
                <a:gd name="T4" fmla="*/ 4 w 4"/>
                <a:gd name="T5" fmla="*/ 12 h 12"/>
                <a:gd name="T6" fmla="*/ 2 w 4"/>
                <a:gd name="T7" fmla="*/ 12 h 12"/>
                <a:gd name="T8" fmla="*/ 2 w 4"/>
                <a:gd name="T9" fmla="*/ 0 h 12"/>
                <a:gd name="T10" fmla="*/ 3 w 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2">
                  <a:moveTo>
                    <a:pt x="3" y="0"/>
                  </a:moveTo>
                  <a:cubicBezTo>
                    <a:pt x="3" y="0"/>
                    <a:pt x="3" y="2"/>
                    <a:pt x="2" y="2"/>
                  </a:cubicBezTo>
                  <a:cubicBezTo>
                    <a:pt x="4" y="5"/>
                    <a:pt x="4" y="9"/>
                    <a:pt x="4" y="12"/>
                  </a:cubicBezTo>
                  <a:cubicBezTo>
                    <a:pt x="3" y="12"/>
                    <a:pt x="3" y="11"/>
                    <a:pt x="2" y="12"/>
                  </a:cubicBezTo>
                  <a:cubicBezTo>
                    <a:pt x="3" y="8"/>
                    <a:pt x="0" y="4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"/>
            <p:cNvSpPr/>
            <p:nvPr/>
          </p:nvSpPr>
          <p:spPr bwMode="auto">
            <a:xfrm>
              <a:off x="2718" y="1721"/>
              <a:ext cx="27" cy="53"/>
            </a:xfrm>
            <a:custGeom>
              <a:avLst/>
              <a:gdLst>
                <a:gd name="T0" fmla="*/ 2 w 6"/>
                <a:gd name="T1" fmla="*/ 0 h 12"/>
                <a:gd name="T2" fmla="*/ 3 w 6"/>
                <a:gd name="T3" fmla="*/ 4 h 12"/>
                <a:gd name="T4" fmla="*/ 3 w 6"/>
                <a:gd name="T5" fmla="*/ 6 h 12"/>
                <a:gd name="T6" fmla="*/ 2 w 6"/>
                <a:gd name="T7" fmla="*/ 12 h 12"/>
                <a:gd name="T8" fmla="*/ 2 w 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2" y="0"/>
                  </a:moveTo>
                  <a:cubicBezTo>
                    <a:pt x="4" y="0"/>
                    <a:pt x="3" y="3"/>
                    <a:pt x="3" y="4"/>
                  </a:cubicBezTo>
                  <a:cubicBezTo>
                    <a:pt x="3" y="5"/>
                    <a:pt x="5" y="6"/>
                    <a:pt x="3" y="6"/>
                  </a:cubicBezTo>
                  <a:cubicBezTo>
                    <a:pt x="4" y="8"/>
                    <a:pt x="6" y="12"/>
                    <a:pt x="2" y="12"/>
                  </a:cubicBezTo>
                  <a:cubicBezTo>
                    <a:pt x="2" y="9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2895" y="1845"/>
              <a:ext cx="71" cy="14"/>
            </a:xfrm>
            <a:custGeom>
              <a:avLst/>
              <a:gdLst>
                <a:gd name="T0" fmla="*/ 15 w 16"/>
                <a:gd name="T1" fmla="*/ 2 h 3"/>
                <a:gd name="T2" fmla="*/ 0 w 16"/>
                <a:gd name="T3" fmla="*/ 3 h 3"/>
                <a:gd name="T4" fmla="*/ 7 w 16"/>
                <a:gd name="T5" fmla="*/ 1 h 3"/>
                <a:gd name="T6" fmla="*/ 14 w 16"/>
                <a:gd name="T7" fmla="*/ 0 h 3"/>
                <a:gd name="T8" fmla="*/ 15 w 1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">
                  <a:moveTo>
                    <a:pt x="15" y="2"/>
                  </a:moveTo>
                  <a:cubicBezTo>
                    <a:pt x="13" y="3"/>
                    <a:pt x="3" y="2"/>
                    <a:pt x="0" y="3"/>
                  </a:cubicBezTo>
                  <a:cubicBezTo>
                    <a:pt x="1" y="0"/>
                    <a:pt x="5" y="1"/>
                    <a:pt x="7" y="1"/>
                  </a:cubicBezTo>
                  <a:cubicBezTo>
                    <a:pt x="9" y="1"/>
                    <a:pt x="13" y="0"/>
                    <a:pt x="14" y="0"/>
                  </a:cubicBezTo>
                  <a:cubicBezTo>
                    <a:pt x="15" y="1"/>
                    <a:pt x="16" y="1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2111" y="1859"/>
              <a:ext cx="58" cy="13"/>
            </a:xfrm>
            <a:custGeom>
              <a:avLst/>
              <a:gdLst>
                <a:gd name="T0" fmla="*/ 13 w 13"/>
                <a:gd name="T1" fmla="*/ 2 h 3"/>
                <a:gd name="T2" fmla="*/ 0 w 13"/>
                <a:gd name="T3" fmla="*/ 3 h 3"/>
                <a:gd name="T4" fmla="*/ 8 w 13"/>
                <a:gd name="T5" fmla="*/ 1 h 3"/>
                <a:gd name="T6" fmla="*/ 9 w 13"/>
                <a:gd name="T7" fmla="*/ 1 h 3"/>
                <a:gd name="T8" fmla="*/ 13 w 1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3" y="2"/>
                  </a:moveTo>
                  <a:cubicBezTo>
                    <a:pt x="9" y="1"/>
                    <a:pt x="5" y="3"/>
                    <a:pt x="0" y="3"/>
                  </a:cubicBezTo>
                  <a:cubicBezTo>
                    <a:pt x="0" y="0"/>
                    <a:pt x="7" y="1"/>
                    <a:pt x="8" y="1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10" y="1"/>
                    <a:pt x="12" y="0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2328" y="1859"/>
              <a:ext cx="58" cy="13"/>
            </a:xfrm>
            <a:custGeom>
              <a:avLst/>
              <a:gdLst>
                <a:gd name="T0" fmla="*/ 13 w 13"/>
                <a:gd name="T1" fmla="*/ 1 h 3"/>
                <a:gd name="T2" fmla="*/ 13 w 13"/>
                <a:gd name="T3" fmla="*/ 2 h 3"/>
                <a:gd name="T4" fmla="*/ 10 w 13"/>
                <a:gd name="T5" fmla="*/ 2 h 3"/>
                <a:gd name="T6" fmla="*/ 10 w 13"/>
                <a:gd name="T7" fmla="*/ 1 h 3"/>
                <a:gd name="T8" fmla="*/ 7 w 13"/>
                <a:gd name="T9" fmla="*/ 1 h 3"/>
                <a:gd name="T10" fmla="*/ 7 w 13"/>
                <a:gd name="T11" fmla="*/ 2 h 3"/>
                <a:gd name="T12" fmla="*/ 1 w 13"/>
                <a:gd name="T13" fmla="*/ 3 h 3"/>
                <a:gd name="T14" fmla="*/ 1 w 13"/>
                <a:gd name="T15" fmla="*/ 1 h 3"/>
                <a:gd name="T16" fmla="*/ 10 w 13"/>
                <a:gd name="T17" fmla="*/ 1 h 3"/>
                <a:gd name="T18" fmla="*/ 13 w 13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">
                  <a:moveTo>
                    <a:pt x="13" y="1"/>
                  </a:moveTo>
                  <a:cubicBezTo>
                    <a:pt x="13" y="1"/>
                    <a:pt x="13" y="1"/>
                    <a:pt x="13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2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5" y="1"/>
                    <a:pt x="3" y="3"/>
                    <a:pt x="1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4" y="1"/>
                    <a:pt x="7" y="0"/>
                    <a:pt x="10" y="1"/>
                  </a:cubicBezTo>
                  <a:cubicBezTo>
                    <a:pt x="10" y="0"/>
                    <a:pt x="11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2434" y="1859"/>
              <a:ext cx="62" cy="17"/>
            </a:xfrm>
            <a:custGeom>
              <a:avLst/>
              <a:gdLst>
                <a:gd name="T0" fmla="*/ 13 w 14"/>
                <a:gd name="T1" fmla="*/ 1 h 4"/>
                <a:gd name="T2" fmla="*/ 11 w 14"/>
                <a:gd name="T3" fmla="*/ 2 h 4"/>
                <a:gd name="T4" fmla="*/ 0 w 14"/>
                <a:gd name="T5" fmla="*/ 3 h 4"/>
                <a:gd name="T6" fmla="*/ 1 w 14"/>
                <a:gd name="T7" fmla="*/ 1 h 4"/>
                <a:gd name="T8" fmla="*/ 13 w 1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13" y="1"/>
                  </a:moveTo>
                  <a:cubicBezTo>
                    <a:pt x="14" y="3"/>
                    <a:pt x="12" y="3"/>
                    <a:pt x="11" y="2"/>
                  </a:cubicBezTo>
                  <a:cubicBezTo>
                    <a:pt x="7" y="2"/>
                    <a:pt x="5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5" y="1"/>
                    <a:pt x="1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903" y="1859"/>
              <a:ext cx="62" cy="17"/>
            </a:xfrm>
            <a:custGeom>
              <a:avLst/>
              <a:gdLst>
                <a:gd name="T0" fmla="*/ 14 w 14"/>
                <a:gd name="T1" fmla="*/ 2 h 4"/>
                <a:gd name="T2" fmla="*/ 6 w 14"/>
                <a:gd name="T3" fmla="*/ 3 h 4"/>
                <a:gd name="T4" fmla="*/ 1 w 14"/>
                <a:gd name="T5" fmla="*/ 3 h 4"/>
                <a:gd name="T6" fmla="*/ 0 w 14"/>
                <a:gd name="T7" fmla="*/ 1 h 4"/>
                <a:gd name="T8" fmla="*/ 14 w 1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3" y="4"/>
                    <a:pt x="8" y="1"/>
                    <a:pt x="6" y="3"/>
                  </a:cubicBezTo>
                  <a:cubicBezTo>
                    <a:pt x="4" y="3"/>
                    <a:pt x="3" y="4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4" y="2"/>
                    <a:pt x="10" y="0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2000" y="1863"/>
              <a:ext cx="67" cy="18"/>
            </a:xfrm>
            <a:custGeom>
              <a:avLst/>
              <a:gdLst>
                <a:gd name="T0" fmla="*/ 15 w 15"/>
                <a:gd name="T1" fmla="*/ 1 h 4"/>
                <a:gd name="T2" fmla="*/ 11 w 15"/>
                <a:gd name="T3" fmla="*/ 2 h 4"/>
                <a:gd name="T4" fmla="*/ 0 w 15"/>
                <a:gd name="T5" fmla="*/ 2 h 4"/>
                <a:gd name="T6" fmla="*/ 0 w 15"/>
                <a:gd name="T7" fmla="*/ 1 h 4"/>
                <a:gd name="T8" fmla="*/ 15 w 1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5" y="1"/>
                  </a:moveTo>
                  <a:cubicBezTo>
                    <a:pt x="14" y="3"/>
                    <a:pt x="12" y="1"/>
                    <a:pt x="11" y="2"/>
                  </a:cubicBezTo>
                  <a:cubicBezTo>
                    <a:pt x="7" y="1"/>
                    <a:pt x="3" y="4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10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3090" y="1934"/>
              <a:ext cx="18" cy="62"/>
            </a:xfrm>
            <a:custGeom>
              <a:avLst/>
              <a:gdLst>
                <a:gd name="T0" fmla="*/ 1 w 4"/>
                <a:gd name="T1" fmla="*/ 0 h 14"/>
                <a:gd name="T2" fmla="*/ 3 w 4"/>
                <a:gd name="T3" fmla="*/ 1 h 14"/>
                <a:gd name="T4" fmla="*/ 3 w 4"/>
                <a:gd name="T5" fmla="*/ 13 h 14"/>
                <a:gd name="T6" fmla="*/ 2 w 4"/>
                <a:gd name="T7" fmla="*/ 12 h 14"/>
                <a:gd name="T8" fmla="*/ 1 w 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4">
                  <a:moveTo>
                    <a:pt x="1" y="0"/>
                  </a:moveTo>
                  <a:cubicBezTo>
                    <a:pt x="2" y="0"/>
                    <a:pt x="2" y="1"/>
                    <a:pt x="3" y="1"/>
                  </a:cubicBezTo>
                  <a:cubicBezTo>
                    <a:pt x="2" y="4"/>
                    <a:pt x="4" y="10"/>
                    <a:pt x="3" y="13"/>
                  </a:cubicBezTo>
                  <a:cubicBezTo>
                    <a:pt x="2" y="14"/>
                    <a:pt x="3" y="12"/>
                    <a:pt x="2" y="12"/>
                  </a:cubicBezTo>
                  <a:cubicBezTo>
                    <a:pt x="2" y="8"/>
                    <a:pt x="0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2736" y="1947"/>
              <a:ext cx="13" cy="45"/>
            </a:xfrm>
            <a:custGeom>
              <a:avLst/>
              <a:gdLst>
                <a:gd name="T0" fmla="*/ 1 w 3"/>
                <a:gd name="T1" fmla="*/ 0 h 10"/>
                <a:gd name="T2" fmla="*/ 3 w 3"/>
                <a:gd name="T3" fmla="*/ 10 h 10"/>
                <a:gd name="T4" fmla="*/ 0 w 3"/>
                <a:gd name="T5" fmla="*/ 1 h 10"/>
                <a:gd name="T6" fmla="*/ 1 w 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3" y="3"/>
                    <a:pt x="3" y="6"/>
                    <a:pt x="3" y="10"/>
                  </a:cubicBezTo>
                  <a:cubicBezTo>
                    <a:pt x="0" y="10"/>
                    <a:pt x="2" y="4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0"/>
            <p:cNvSpPr/>
            <p:nvPr/>
          </p:nvSpPr>
          <p:spPr bwMode="auto">
            <a:xfrm>
              <a:off x="1819" y="2036"/>
              <a:ext cx="40" cy="22"/>
            </a:xfrm>
            <a:custGeom>
              <a:avLst/>
              <a:gdLst>
                <a:gd name="T0" fmla="*/ 9 w 9"/>
                <a:gd name="T1" fmla="*/ 4 h 5"/>
                <a:gd name="T2" fmla="*/ 8 w 9"/>
                <a:gd name="T3" fmla="*/ 5 h 5"/>
                <a:gd name="T4" fmla="*/ 0 w 9"/>
                <a:gd name="T5" fmla="*/ 4 h 5"/>
                <a:gd name="T6" fmla="*/ 9 w 9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9" y="4"/>
                  </a:moveTo>
                  <a:cubicBezTo>
                    <a:pt x="9" y="4"/>
                    <a:pt x="8" y="4"/>
                    <a:pt x="8" y="5"/>
                  </a:cubicBezTo>
                  <a:cubicBezTo>
                    <a:pt x="6" y="3"/>
                    <a:pt x="3" y="4"/>
                    <a:pt x="0" y="4"/>
                  </a:cubicBezTo>
                  <a:cubicBezTo>
                    <a:pt x="1" y="0"/>
                    <a:pt x="7" y="3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1"/>
            <p:cNvSpPr/>
            <p:nvPr/>
          </p:nvSpPr>
          <p:spPr bwMode="auto">
            <a:xfrm>
              <a:off x="3130" y="2045"/>
              <a:ext cx="49" cy="18"/>
            </a:xfrm>
            <a:custGeom>
              <a:avLst/>
              <a:gdLst>
                <a:gd name="T0" fmla="*/ 3 w 11"/>
                <a:gd name="T1" fmla="*/ 0 h 4"/>
                <a:gd name="T2" fmla="*/ 11 w 11"/>
                <a:gd name="T3" fmla="*/ 2 h 4"/>
                <a:gd name="T4" fmla="*/ 4 w 11"/>
                <a:gd name="T5" fmla="*/ 2 h 4"/>
                <a:gd name="T6" fmla="*/ 0 w 11"/>
                <a:gd name="T7" fmla="*/ 2 h 4"/>
                <a:gd name="T8" fmla="*/ 3 w 1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3" y="0"/>
                  </a:moveTo>
                  <a:cubicBezTo>
                    <a:pt x="5" y="2"/>
                    <a:pt x="9" y="0"/>
                    <a:pt x="11" y="2"/>
                  </a:cubicBezTo>
                  <a:cubicBezTo>
                    <a:pt x="10" y="4"/>
                    <a:pt x="7" y="2"/>
                    <a:pt x="4" y="2"/>
                  </a:cubicBezTo>
                  <a:cubicBezTo>
                    <a:pt x="3" y="2"/>
                    <a:pt x="1" y="3"/>
                    <a:pt x="0" y="2"/>
                  </a:cubicBezTo>
                  <a:cubicBezTo>
                    <a:pt x="1" y="1"/>
                    <a:pt x="3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2"/>
            <p:cNvSpPr/>
            <p:nvPr/>
          </p:nvSpPr>
          <p:spPr bwMode="auto">
            <a:xfrm>
              <a:off x="2722" y="2045"/>
              <a:ext cx="76" cy="62"/>
            </a:xfrm>
            <a:custGeom>
              <a:avLst/>
              <a:gdLst>
                <a:gd name="T0" fmla="*/ 4 w 17"/>
                <a:gd name="T1" fmla="*/ 0 h 14"/>
                <a:gd name="T2" fmla="*/ 5 w 17"/>
                <a:gd name="T3" fmla="*/ 2 h 14"/>
                <a:gd name="T4" fmla="*/ 16 w 17"/>
                <a:gd name="T5" fmla="*/ 1 h 14"/>
                <a:gd name="T6" fmla="*/ 16 w 17"/>
                <a:gd name="T7" fmla="*/ 3 h 14"/>
                <a:gd name="T8" fmla="*/ 15 w 17"/>
                <a:gd name="T9" fmla="*/ 4 h 14"/>
                <a:gd name="T10" fmla="*/ 13 w 17"/>
                <a:gd name="T11" fmla="*/ 2 h 14"/>
                <a:gd name="T12" fmla="*/ 8 w 17"/>
                <a:gd name="T13" fmla="*/ 2 h 14"/>
                <a:gd name="T14" fmla="*/ 5 w 17"/>
                <a:gd name="T15" fmla="*/ 4 h 14"/>
                <a:gd name="T16" fmla="*/ 5 w 17"/>
                <a:gd name="T17" fmla="*/ 10 h 14"/>
                <a:gd name="T18" fmla="*/ 5 w 17"/>
                <a:gd name="T19" fmla="*/ 14 h 14"/>
                <a:gd name="T20" fmla="*/ 4 w 17"/>
                <a:gd name="T21" fmla="*/ 11 h 14"/>
                <a:gd name="T22" fmla="*/ 3 w 17"/>
                <a:gd name="T23" fmla="*/ 4 h 14"/>
                <a:gd name="T24" fmla="*/ 0 w 17"/>
                <a:gd name="T25" fmla="*/ 3 h 14"/>
                <a:gd name="T26" fmla="*/ 4 w 17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4">
                  <a:moveTo>
                    <a:pt x="4" y="0"/>
                  </a:moveTo>
                  <a:cubicBezTo>
                    <a:pt x="5" y="0"/>
                    <a:pt x="5" y="2"/>
                    <a:pt x="5" y="2"/>
                  </a:cubicBezTo>
                  <a:cubicBezTo>
                    <a:pt x="8" y="1"/>
                    <a:pt x="12" y="2"/>
                    <a:pt x="16" y="1"/>
                  </a:cubicBezTo>
                  <a:cubicBezTo>
                    <a:pt x="15" y="2"/>
                    <a:pt x="16" y="2"/>
                    <a:pt x="16" y="3"/>
                  </a:cubicBezTo>
                  <a:cubicBezTo>
                    <a:pt x="17" y="4"/>
                    <a:pt x="15" y="3"/>
                    <a:pt x="15" y="4"/>
                  </a:cubicBezTo>
                  <a:cubicBezTo>
                    <a:pt x="14" y="3"/>
                    <a:pt x="14" y="3"/>
                    <a:pt x="13" y="2"/>
                  </a:cubicBezTo>
                  <a:cubicBezTo>
                    <a:pt x="11" y="2"/>
                    <a:pt x="10" y="4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5" y="5"/>
                    <a:pt x="6" y="9"/>
                    <a:pt x="5" y="10"/>
                  </a:cubicBezTo>
                  <a:cubicBezTo>
                    <a:pt x="6" y="11"/>
                    <a:pt x="6" y="13"/>
                    <a:pt x="5" y="14"/>
                  </a:cubicBezTo>
                  <a:cubicBezTo>
                    <a:pt x="4" y="14"/>
                    <a:pt x="4" y="12"/>
                    <a:pt x="4" y="11"/>
                  </a:cubicBezTo>
                  <a:cubicBezTo>
                    <a:pt x="3" y="9"/>
                    <a:pt x="4" y="7"/>
                    <a:pt x="3" y="4"/>
                  </a:cubicBezTo>
                  <a:cubicBezTo>
                    <a:pt x="1" y="3"/>
                    <a:pt x="0" y="4"/>
                    <a:pt x="0" y="3"/>
                  </a:cubicBezTo>
                  <a:cubicBezTo>
                    <a:pt x="0" y="1"/>
                    <a:pt x="4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3"/>
            <p:cNvSpPr/>
            <p:nvPr/>
          </p:nvSpPr>
          <p:spPr bwMode="auto">
            <a:xfrm>
              <a:off x="3037" y="2045"/>
              <a:ext cx="49" cy="18"/>
            </a:xfrm>
            <a:custGeom>
              <a:avLst/>
              <a:gdLst>
                <a:gd name="T0" fmla="*/ 11 w 11"/>
                <a:gd name="T1" fmla="*/ 2 h 4"/>
                <a:gd name="T2" fmla="*/ 10 w 11"/>
                <a:gd name="T3" fmla="*/ 3 h 4"/>
                <a:gd name="T4" fmla="*/ 0 w 11"/>
                <a:gd name="T5" fmla="*/ 3 h 4"/>
                <a:gd name="T6" fmla="*/ 8 w 11"/>
                <a:gd name="T7" fmla="*/ 2 h 4"/>
                <a:gd name="T8" fmla="*/ 11 w 11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1" y="2"/>
                  </a:moveTo>
                  <a:cubicBezTo>
                    <a:pt x="11" y="3"/>
                    <a:pt x="10" y="2"/>
                    <a:pt x="10" y="3"/>
                  </a:cubicBezTo>
                  <a:cubicBezTo>
                    <a:pt x="6" y="2"/>
                    <a:pt x="4" y="4"/>
                    <a:pt x="0" y="3"/>
                  </a:cubicBezTo>
                  <a:cubicBezTo>
                    <a:pt x="2" y="0"/>
                    <a:pt x="6" y="1"/>
                    <a:pt x="8" y="2"/>
                  </a:cubicBezTo>
                  <a:cubicBezTo>
                    <a:pt x="9" y="2"/>
                    <a:pt x="10" y="1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4"/>
            <p:cNvSpPr/>
            <p:nvPr/>
          </p:nvSpPr>
          <p:spPr bwMode="auto">
            <a:xfrm>
              <a:off x="1912" y="2050"/>
              <a:ext cx="44" cy="13"/>
            </a:xfrm>
            <a:custGeom>
              <a:avLst/>
              <a:gdLst>
                <a:gd name="T0" fmla="*/ 1 w 10"/>
                <a:gd name="T1" fmla="*/ 0 h 3"/>
                <a:gd name="T2" fmla="*/ 5 w 10"/>
                <a:gd name="T3" fmla="*/ 2 h 3"/>
                <a:gd name="T4" fmla="*/ 10 w 10"/>
                <a:gd name="T5" fmla="*/ 2 h 3"/>
                <a:gd name="T6" fmla="*/ 0 w 10"/>
                <a:gd name="T7" fmla="*/ 2 h 3"/>
                <a:gd name="T8" fmla="*/ 1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" y="0"/>
                  </a:moveTo>
                  <a:cubicBezTo>
                    <a:pt x="3" y="2"/>
                    <a:pt x="4" y="0"/>
                    <a:pt x="5" y="2"/>
                  </a:cubicBezTo>
                  <a:cubicBezTo>
                    <a:pt x="7" y="1"/>
                    <a:pt x="9" y="1"/>
                    <a:pt x="10" y="2"/>
                  </a:cubicBezTo>
                  <a:cubicBezTo>
                    <a:pt x="7" y="2"/>
                    <a:pt x="4" y="3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5"/>
            <p:cNvSpPr/>
            <p:nvPr/>
          </p:nvSpPr>
          <p:spPr bwMode="auto">
            <a:xfrm>
              <a:off x="2014" y="2050"/>
              <a:ext cx="39" cy="17"/>
            </a:xfrm>
            <a:custGeom>
              <a:avLst/>
              <a:gdLst>
                <a:gd name="T0" fmla="*/ 9 w 9"/>
                <a:gd name="T1" fmla="*/ 2 h 4"/>
                <a:gd name="T2" fmla="*/ 1 w 9"/>
                <a:gd name="T3" fmla="*/ 3 h 4"/>
                <a:gd name="T4" fmla="*/ 0 w 9"/>
                <a:gd name="T5" fmla="*/ 2 h 4"/>
                <a:gd name="T6" fmla="*/ 4 w 9"/>
                <a:gd name="T7" fmla="*/ 1 h 4"/>
                <a:gd name="T8" fmla="*/ 9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4"/>
                    <a:pt x="4" y="2"/>
                    <a:pt x="1" y="3"/>
                  </a:cubicBezTo>
                  <a:cubicBezTo>
                    <a:pt x="1" y="2"/>
                    <a:pt x="0" y="3"/>
                    <a:pt x="0" y="2"/>
                  </a:cubicBezTo>
                  <a:cubicBezTo>
                    <a:pt x="1" y="0"/>
                    <a:pt x="4" y="2"/>
                    <a:pt x="4" y="1"/>
                  </a:cubicBezTo>
                  <a:cubicBezTo>
                    <a:pt x="6" y="1"/>
                    <a:pt x="8" y="1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6"/>
            <p:cNvSpPr/>
            <p:nvPr/>
          </p:nvSpPr>
          <p:spPr bwMode="auto">
            <a:xfrm>
              <a:off x="2939" y="2050"/>
              <a:ext cx="54" cy="13"/>
            </a:xfrm>
            <a:custGeom>
              <a:avLst/>
              <a:gdLst>
                <a:gd name="T0" fmla="*/ 12 w 12"/>
                <a:gd name="T1" fmla="*/ 2 h 3"/>
                <a:gd name="T2" fmla="*/ 12 w 12"/>
                <a:gd name="T3" fmla="*/ 2 h 3"/>
                <a:gd name="T4" fmla="*/ 1 w 12"/>
                <a:gd name="T5" fmla="*/ 3 h 3"/>
                <a:gd name="T6" fmla="*/ 1 w 12"/>
                <a:gd name="T7" fmla="*/ 1 h 3"/>
                <a:gd name="T8" fmla="*/ 12 w 1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">
                  <a:moveTo>
                    <a:pt x="12" y="2"/>
                  </a:moveTo>
                  <a:cubicBezTo>
                    <a:pt x="12" y="2"/>
                    <a:pt x="11" y="2"/>
                    <a:pt x="12" y="2"/>
                  </a:cubicBezTo>
                  <a:cubicBezTo>
                    <a:pt x="9" y="3"/>
                    <a:pt x="4" y="3"/>
                    <a:pt x="1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4" y="3"/>
                    <a:pt x="9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7"/>
            <p:cNvSpPr/>
            <p:nvPr/>
          </p:nvSpPr>
          <p:spPr bwMode="auto">
            <a:xfrm>
              <a:off x="3099" y="2054"/>
              <a:ext cx="13" cy="44"/>
            </a:xfrm>
            <a:custGeom>
              <a:avLst/>
              <a:gdLst>
                <a:gd name="T0" fmla="*/ 1 w 3"/>
                <a:gd name="T1" fmla="*/ 0 h 10"/>
                <a:gd name="T2" fmla="*/ 2 w 3"/>
                <a:gd name="T3" fmla="*/ 0 h 10"/>
                <a:gd name="T4" fmla="*/ 3 w 3"/>
                <a:gd name="T5" fmla="*/ 10 h 10"/>
                <a:gd name="T6" fmla="*/ 1 w 3"/>
                <a:gd name="T7" fmla="*/ 6 h 10"/>
                <a:gd name="T8" fmla="*/ 1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4"/>
                    <a:pt x="3" y="7"/>
                    <a:pt x="3" y="10"/>
                  </a:cubicBezTo>
                  <a:cubicBezTo>
                    <a:pt x="0" y="10"/>
                    <a:pt x="2" y="7"/>
                    <a:pt x="1" y="6"/>
                  </a:cubicBezTo>
                  <a:cubicBezTo>
                    <a:pt x="1" y="4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8"/>
            <p:cNvSpPr/>
            <p:nvPr/>
          </p:nvSpPr>
          <p:spPr bwMode="auto">
            <a:xfrm>
              <a:off x="2634" y="2054"/>
              <a:ext cx="53" cy="13"/>
            </a:xfrm>
            <a:custGeom>
              <a:avLst/>
              <a:gdLst>
                <a:gd name="T0" fmla="*/ 0 w 12"/>
                <a:gd name="T1" fmla="*/ 1 h 3"/>
                <a:gd name="T2" fmla="*/ 1 w 12"/>
                <a:gd name="T3" fmla="*/ 1 h 3"/>
                <a:gd name="T4" fmla="*/ 12 w 12"/>
                <a:gd name="T5" fmla="*/ 2 h 3"/>
                <a:gd name="T6" fmla="*/ 9 w 12"/>
                <a:gd name="T7" fmla="*/ 2 h 3"/>
                <a:gd name="T8" fmla="*/ 0 w 12"/>
                <a:gd name="T9" fmla="*/ 2 h 3"/>
                <a:gd name="T10" fmla="*/ 0 w 12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5" y="2"/>
                    <a:pt x="9" y="0"/>
                    <a:pt x="12" y="2"/>
                  </a:cubicBezTo>
                  <a:cubicBezTo>
                    <a:pt x="12" y="3"/>
                    <a:pt x="10" y="2"/>
                    <a:pt x="9" y="2"/>
                  </a:cubicBezTo>
                  <a:cubicBezTo>
                    <a:pt x="7" y="2"/>
                    <a:pt x="3" y="3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9"/>
            <p:cNvSpPr/>
            <p:nvPr/>
          </p:nvSpPr>
          <p:spPr bwMode="auto">
            <a:xfrm>
              <a:off x="2089" y="2054"/>
              <a:ext cx="44" cy="13"/>
            </a:xfrm>
            <a:custGeom>
              <a:avLst/>
              <a:gdLst>
                <a:gd name="T0" fmla="*/ 1 w 10"/>
                <a:gd name="T1" fmla="*/ 1 h 3"/>
                <a:gd name="T2" fmla="*/ 10 w 10"/>
                <a:gd name="T3" fmla="*/ 1 h 3"/>
                <a:gd name="T4" fmla="*/ 8 w 10"/>
                <a:gd name="T5" fmla="*/ 2 h 3"/>
                <a:gd name="T6" fmla="*/ 0 w 10"/>
                <a:gd name="T7" fmla="*/ 2 h 3"/>
                <a:gd name="T8" fmla="*/ 1 w 1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" y="1"/>
                  </a:moveTo>
                  <a:cubicBezTo>
                    <a:pt x="3" y="1"/>
                    <a:pt x="8" y="0"/>
                    <a:pt x="10" y="1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5" y="2"/>
                    <a:pt x="3" y="3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0"/>
            <p:cNvSpPr/>
            <p:nvPr/>
          </p:nvSpPr>
          <p:spPr bwMode="auto">
            <a:xfrm>
              <a:off x="2164" y="2058"/>
              <a:ext cx="40" cy="9"/>
            </a:xfrm>
            <a:custGeom>
              <a:avLst/>
              <a:gdLst>
                <a:gd name="T0" fmla="*/ 0 w 9"/>
                <a:gd name="T1" fmla="*/ 0 h 2"/>
                <a:gd name="T2" fmla="*/ 9 w 9"/>
                <a:gd name="T3" fmla="*/ 1 h 2"/>
                <a:gd name="T4" fmla="*/ 9 w 9"/>
                <a:gd name="T5" fmla="*/ 2 h 2"/>
                <a:gd name="T6" fmla="*/ 0 w 9"/>
                <a:gd name="T7" fmla="*/ 2 h 2"/>
                <a:gd name="T8" fmla="*/ 0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4" y="0"/>
                    <a:pt x="6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6" y="2"/>
                    <a:pt x="4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1"/>
            <p:cNvSpPr/>
            <p:nvPr/>
          </p:nvSpPr>
          <p:spPr bwMode="auto">
            <a:xfrm>
              <a:off x="2461" y="2058"/>
              <a:ext cx="53" cy="14"/>
            </a:xfrm>
            <a:custGeom>
              <a:avLst/>
              <a:gdLst>
                <a:gd name="T0" fmla="*/ 12 w 12"/>
                <a:gd name="T1" fmla="*/ 1 h 3"/>
                <a:gd name="T2" fmla="*/ 12 w 12"/>
                <a:gd name="T3" fmla="*/ 1 h 3"/>
                <a:gd name="T4" fmla="*/ 11 w 12"/>
                <a:gd name="T5" fmla="*/ 3 h 3"/>
                <a:gd name="T6" fmla="*/ 0 w 12"/>
                <a:gd name="T7" fmla="*/ 1 h 3"/>
                <a:gd name="T8" fmla="*/ 1 w 12"/>
                <a:gd name="T9" fmla="*/ 0 h 3"/>
                <a:gd name="T10" fmla="*/ 12 w 12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1" y="2"/>
                    <a:pt x="11" y="3"/>
                  </a:cubicBezTo>
                  <a:cubicBezTo>
                    <a:pt x="7" y="1"/>
                    <a:pt x="4" y="3"/>
                    <a:pt x="0" y="1"/>
                  </a:cubicBezTo>
                  <a:cubicBezTo>
                    <a:pt x="0" y="0"/>
                    <a:pt x="1" y="1"/>
                    <a:pt x="1" y="0"/>
                  </a:cubicBezTo>
                  <a:cubicBezTo>
                    <a:pt x="5" y="1"/>
                    <a:pt x="8" y="1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2"/>
            <p:cNvSpPr/>
            <p:nvPr/>
          </p:nvSpPr>
          <p:spPr bwMode="auto">
            <a:xfrm>
              <a:off x="2395" y="2058"/>
              <a:ext cx="22" cy="14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3 h 3"/>
                <a:gd name="T4" fmla="*/ 0 w 5"/>
                <a:gd name="T5" fmla="*/ 2 h 3"/>
                <a:gd name="T6" fmla="*/ 5 w 5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3"/>
                    <a:pt x="4" y="2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1" y="1"/>
                    <a:pt x="5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3"/>
            <p:cNvSpPr/>
            <p:nvPr/>
          </p:nvSpPr>
          <p:spPr bwMode="auto">
            <a:xfrm>
              <a:off x="2359" y="2063"/>
              <a:ext cx="36" cy="13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2 h 3"/>
                <a:gd name="T4" fmla="*/ 0 w 8"/>
                <a:gd name="T5" fmla="*/ 1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7" y="3"/>
                    <a:pt x="2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3" y="0"/>
                    <a:pt x="5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4"/>
            <p:cNvSpPr/>
            <p:nvPr/>
          </p:nvSpPr>
          <p:spPr bwMode="auto">
            <a:xfrm>
              <a:off x="3108" y="2156"/>
              <a:ext cx="9" cy="53"/>
            </a:xfrm>
            <a:custGeom>
              <a:avLst/>
              <a:gdLst>
                <a:gd name="T0" fmla="*/ 0 w 2"/>
                <a:gd name="T1" fmla="*/ 0 h 12"/>
                <a:gd name="T2" fmla="*/ 2 w 2"/>
                <a:gd name="T3" fmla="*/ 12 h 12"/>
                <a:gd name="T4" fmla="*/ 0 w 2"/>
                <a:gd name="T5" fmla="*/ 8 h 12"/>
                <a:gd name="T6" fmla="*/ 0 w 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2">
                  <a:moveTo>
                    <a:pt x="0" y="0"/>
                  </a:moveTo>
                  <a:cubicBezTo>
                    <a:pt x="2" y="3"/>
                    <a:pt x="2" y="9"/>
                    <a:pt x="2" y="12"/>
                  </a:cubicBezTo>
                  <a:cubicBezTo>
                    <a:pt x="0" y="12"/>
                    <a:pt x="0" y="9"/>
                    <a:pt x="0" y="8"/>
                  </a:cubicBezTo>
                  <a:cubicBezTo>
                    <a:pt x="0" y="5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5"/>
            <p:cNvSpPr/>
            <p:nvPr/>
          </p:nvSpPr>
          <p:spPr bwMode="auto">
            <a:xfrm>
              <a:off x="3227" y="2165"/>
              <a:ext cx="14" cy="58"/>
            </a:xfrm>
            <a:custGeom>
              <a:avLst/>
              <a:gdLst>
                <a:gd name="T0" fmla="*/ 0 w 3"/>
                <a:gd name="T1" fmla="*/ 0 h 13"/>
                <a:gd name="T2" fmla="*/ 1 w 3"/>
                <a:gd name="T3" fmla="*/ 13 h 13"/>
                <a:gd name="T4" fmla="*/ 0 w 3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3">
                  <a:moveTo>
                    <a:pt x="0" y="0"/>
                  </a:moveTo>
                  <a:cubicBezTo>
                    <a:pt x="3" y="2"/>
                    <a:pt x="2" y="9"/>
                    <a:pt x="1" y="13"/>
                  </a:cubicBezTo>
                  <a:cubicBezTo>
                    <a:pt x="0" y="9"/>
                    <a:pt x="0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6"/>
            <p:cNvSpPr/>
            <p:nvPr/>
          </p:nvSpPr>
          <p:spPr bwMode="auto">
            <a:xfrm>
              <a:off x="2736" y="2178"/>
              <a:ext cx="13" cy="45"/>
            </a:xfrm>
            <a:custGeom>
              <a:avLst/>
              <a:gdLst>
                <a:gd name="T0" fmla="*/ 2 w 3"/>
                <a:gd name="T1" fmla="*/ 0 h 10"/>
                <a:gd name="T2" fmla="*/ 3 w 3"/>
                <a:gd name="T3" fmla="*/ 9 h 10"/>
                <a:gd name="T4" fmla="*/ 1 w 3"/>
                <a:gd name="T5" fmla="*/ 0 h 10"/>
                <a:gd name="T6" fmla="*/ 2 w 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0">
                  <a:moveTo>
                    <a:pt x="2" y="0"/>
                  </a:moveTo>
                  <a:cubicBezTo>
                    <a:pt x="2" y="3"/>
                    <a:pt x="3" y="6"/>
                    <a:pt x="3" y="9"/>
                  </a:cubicBezTo>
                  <a:cubicBezTo>
                    <a:pt x="0" y="1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7"/>
            <p:cNvSpPr/>
            <p:nvPr/>
          </p:nvSpPr>
          <p:spPr bwMode="auto">
            <a:xfrm>
              <a:off x="2758" y="2218"/>
              <a:ext cx="62" cy="18"/>
            </a:xfrm>
            <a:custGeom>
              <a:avLst/>
              <a:gdLst>
                <a:gd name="T0" fmla="*/ 14 w 14"/>
                <a:gd name="T1" fmla="*/ 4 h 4"/>
                <a:gd name="T2" fmla="*/ 0 w 14"/>
                <a:gd name="T3" fmla="*/ 4 h 4"/>
                <a:gd name="T4" fmla="*/ 3 w 14"/>
                <a:gd name="T5" fmla="*/ 3 h 4"/>
                <a:gd name="T6" fmla="*/ 14 w 1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cubicBezTo>
                    <a:pt x="8" y="4"/>
                    <a:pt x="5" y="4"/>
                    <a:pt x="0" y="4"/>
                  </a:cubicBezTo>
                  <a:cubicBezTo>
                    <a:pt x="0" y="2"/>
                    <a:pt x="2" y="2"/>
                    <a:pt x="3" y="3"/>
                  </a:cubicBezTo>
                  <a:cubicBezTo>
                    <a:pt x="6" y="3"/>
                    <a:pt x="13" y="0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8"/>
            <p:cNvSpPr/>
            <p:nvPr/>
          </p:nvSpPr>
          <p:spPr bwMode="auto">
            <a:xfrm>
              <a:off x="2660" y="2227"/>
              <a:ext cx="54" cy="18"/>
            </a:xfrm>
            <a:custGeom>
              <a:avLst/>
              <a:gdLst>
                <a:gd name="T0" fmla="*/ 12 w 12"/>
                <a:gd name="T1" fmla="*/ 3 h 4"/>
                <a:gd name="T2" fmla="*/ 0 w 12"/>
                <a:gd name="T3" fmla="*/ 4 h 4"/>
                <a:gd name="T4" fmla="*/ 3 w 12"/>
                <a:gd name="T5" fmla="*/ 2 h 4"/>
                <a:gd name="T6" fmla="*/ 12 w 1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12" y="3"/>
                  </a:moveTo>
                  <a:cubicBezTo>
                    <a:pt x="9" y="4"/>
                    <a:pt x="2" y="3"/>
                    <a:pt x="0" y="4"/>
                  </a:cubicBezTo>
                  <a:cubicBezTo>
                    <a:pt x="0" y="2"/>
                    <a:pt x="2" y="2"/>
                    <a:pt x="3" y="2"/>
                  </a:cubicBezTo>
                  <a:cubicBezTo>
                    <a:pt x="6" y="2"/>
                    <a:pt x="12" y="0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9"/>
            <p:cNvSpPr/>
            <p:nvPr/>
          </p:nvSpPr>
          <p:spPr bwMode="auto">
            <a:xfrm>
              <a:off x="2452" y="2245"/>
              <a:ext cx="58" cy="18"/>
            </a:xfrm>
            <a:custGeom>
              <a:avLst/>
              <a:gdLst>
                <a:gd name="T0" fmla="*/ 13 w 13"/>
                <a:gd name="T1" fmla="*/ 2 h 4"/>
                <a:gd name="T2" fmla="*/ 5 w 13"/>
                <a:gd name="T3" fmla="*/ 3 h 4"/>
                <a:gd name="T4" fmla="*/ 1 w 13"/>
                <a:gd name="T5" fmla="*/ 3 h 4"/>
                <a:gd name="T6" fmla="*/ 7 w 13"/>
                <a:gd name="T7" fmla="*/ 1 h 4"/>
                <a:gd name="T8" fmla="*/ 13 w 1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2"/>
                  </a:moveTo>
                  <a:cubicBezTo>
                    <a:pt x="11" y="4"/>
                    <a:pt x="8" y="2"/>
                    <a:pt x="5" y="3"/>
                  </a:cubicBezTo>
                  <a:cubicBezTo>
                    <a:pt x="3" y="3"/>
                    <a:pt x="2" y="4"/>
                    <a:pt x="1" y="3"/>
                  </a:cubicBezTo>
                  <a:cubicBezTo>
                    <a:pt x="0" y="1"/>
                    <a:pt x="5" y="1"/>
                    <a:pt x="7" y="1"/>
                  </a:cubicBezTo>
                  <a:cubicBezTo>
                    <a:pt x="9" y="1"/>
                    <a:pt x="12" y="0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0"/>
            <p:cNvSpPr/>
            <p:nvPr/>
          </p:nvSpPr>
          <p:spPr bwMode="auto">
            <a:xfrm>
              <a:off x="2124" y="2249"/>
              <a:ext cx="58" cy="23"/>
            </a:xfrm>
            <a:custGeom>
              <a:avLst/>
              <a:gdLst>
                <a:gd name="T0" fmla="*/ 13 w 13"/>
                <a:gd name="T1" fmla="*/ 2 h 5"/>
                <a:gd name="T2" fmla="*/ 0 w 13"/>
                <a:gd name="T3" fmla="*/ 3 h 5"/>
                <a:gd name="T4" fmla="*/ 0 w 13"/>
                <a:gd name="T5" fmla="*/ 2 h 5"/>
                <a:gd name="T6" fmla="*/ 11 w 13"/>
                <a:gd name="T7" fmla="*/ 1 h 5"/>
                <a:gd name="T8" fmla="*/ 13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3" y="2"/>
                  </a:moveTo>
                  <a:cubicBezTo>
                    <a:pt x="10" y="5"/>
                    <a:pt x="4" y="1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3" y="1"/>
                    <a:pt x="8" y="0"/>
                    <a:pt x="11" y="1"/>
                  </a:cubicBezTo>
                  <a:cubicBezTo>
                    <a:pt x="12" y="1"/>
                    <a:pt x="13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1"/>
            <p:cNvSpPr/>
            <p:nvPr/>
          </p:nvSpPr>
          <p:spPr bwMode="auto">
            <a:xfrm>
              <a:off x="2231" y="2254"/>
              <a:ext cx="62" cy="13"/>
            </a:xfrm>
            <a:custGeom>
              <a:avLst/>
              <a:gdLst>
                <a:gd name="T0" fmla="*/ 14 w 14"/>
                <a:gd name="T1" fmla="*/ 0 h 3"/>
                <a:gd name="T2" fmla="*/ 0 w 14"/>
                <a:gd name="T3" fmla="*/ 2 h 3"/>
                <a:gd name="T4" fmla="*/ 0 w 14"/>
                <a:gd name="T5" fmla="*/ 1 h 3"/>
                <a:gd name="T6" fmla="*/ 14 w 1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">
                  <a:moveTo>
                    <a:pt x="14" y="0"/>
                  </a:moveTo>
                  <a:cubicBezTo>
                    <a:pt x="11" y="3"/>
                    <a:pt x="3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0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2"/>
            <p:cNvSpPr/>
            <p:nvPr/>
          </p:nvSpPr>
          <p:spPr bwMode="auto">
            <a:xfrm>
              <a:off x="2022" y="2249"/>
              <a:ext cx="58" cy="18"/>
            </a:xfrm>
            <a:custGeom>
              <a:avLst/>
              <a:gdLst>
                <a:gd name="T0" fmla="*/ 13 w 13"/>
                <a:gd name="T1" fmla="*/ 1 h 4"/>
                <a:gd name="T2" fmla="*/ 0 w 13"/>
                <a:gd name="T3" fmla="*/ 3 h 4"/>
                <a:gd name="T4" fmla="*/ 13 w 1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0" y="3"/>
                    <a:pt x="4" y="4"/>
                    <a:pt x="0" y="3"/>
                  </a:cubicBezTo>
                  <a:cubicBezTo>
                    <a:pt x="3" y="2"/>
                    <a:pt x="9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3"/>
            <p:cNvSpPr/>
            <p:nvPr/>
          </p:nvSpPr>
          <p:spPr bwMode="auto">
            <a:xfrm>
              <a:off x="1859" y="2254"/>
              <a:ext cx="44" cy="18"/>
            </a:xfrm>
            <a:custGeom>
              <a:avLst/>
              <a:gdLst>
                <a:gd name="T0" fmla="*/ 10 w 10"/>
                <a:gd name="T1" fmla="*/ 1 h 4"/>
                <a:gd name="T2" fmla="*/ 3 w 10"/>
                <a:gd name="T3" fmla="*/ 3 h 4"/>
                <a:gd name="T4" fmla="*/ 0 w 10"/>
                <a:gd name="T5" fmla="*/ 3 h 4"/>
                <a:gd name="T6" fmla="*/ 0 w 10"/>
                <a:gd name="T7" fmla="*/ 1 h 4"/>
                <a:gd name="T8" fmla="*/ 10 w 1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1"/>
                  </a:moveTo>
                  <a:cubicBezTo>
                    <a:pt x="8" y="4"/>
                    <a:pt x="6" y="2"/>
                    <a:pt x="3" y="3"/>
                  </a:cubicBezTo>
                  <a:cubicBezTo>
                    <a:pt x="2" y="3"/>
                    <a:pt x="1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3" y="1"/>
                    <a:pt x="7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4"/>
            <p:cNvSpPr/>
            <p:nvPr/>
          </p:nvSpPr>
          <p:spPr bwMode="auto">
            <a:xfrm>
              <a:off x="1938" y="2254"/>
              <a:ext cx="49" cy="18"/>
            </a:xfrm>
            <a:custGeom>
              <a:avLst/>
              <a:gdLst>
                <a:gd name="T0" fmla="*/ 11 w 11"/>
                <a:gd name="T1" fmla="*/ 2 h 4"/>
                <a:gd name="T2" fmla="*/ 5 w 11"/>
                <a:gd name="T3" fmla="*/ 2 h 4"/>
                <a:gd name="T4" fmla="*/ 0 w 11"/>
                <a:gd name="T5" fmla="*/ 3 h 4"/>
                <a:gd name="T6" fmla="*/ 7 w 11"/>
                <a:gd name="T7" fmla="*/ 1 h 4"/>
                <a:gd name="T8" fmla="*/ 11 w 11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1" y="2"/>
                  </a:moveTo>
                  <a:cubicBezTo>
                    <a:pt x="9" y="3"/>
                    <a:pt x="6" y="3"/>
                    <a:pt x="5" y="2"/>
                  </a:cubicBezTo>
                  <a:cubicBezTo>
                    <a:pt x="3" y="3"/>
                    <a:pt x="1" y="4"/>
                    <a:pt x="0" y="3"/>
                  </a:cubicBezTo>
                  <a:cubicBezTo>
                    <a:pt x="0" y="0"/>
                    <a:pt x="4" y="1"/>
                    <a:pt x="7" y="1"/>
                  </a:cubicBezTo>
                  <a:cubicBezTo>
                    <a:pt x="8" y="1"/>
                    <a:pt x="10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5"/>
            <p:cNvSpPr/>
            <p:nvPr/>
          </p:nvSpPr>
          <p:spPr bwMode="auto">
            <a:xfrm>
              <a:off x="3232" y="2263"/>
              <a:ext cx="13" cy="48"/>
            </a:xfrm>
            <a:custGeom>
              <a:avLst/>
              <a:gdLst>
                <a:gd name="T0" fmla="*/ 1 w 3"/>
                <a:gd name="T1" fmla="*/ 0 h 11"/>
                <a:gd name="T2" fmla="*/ 3 w 3"/>
                <a:gd name="T3" fmla="*/ 11 h 11"/>
                <a:gd name="T4" fmla="*/ 1 w 3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1">
                  <a:moveTo>
                    <a:pt x="1" y="0"/>
                  </a:moveTo>
                  <a:cubicBezTo>
                    <a:pt x="3" y="2"/>
                    <a:pt x="2" y="7"/>
                    <a:pt x="3" y="11"/>
                  </a:cubicBezTo>
                  <a:cubicBezTo>
                    <a:pt x="0" y="11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56"/>
            <p:cNvSpPr/>
            <p:nvPr/>
          </p:nvSpPr>
          <p:spPr bwMode="auto">
            <a:xfrm>
              <a:off x="2306" y="2267"/>
              <a:ext cx="9" cy="67"/>
            </a:xfrm>
            <a:custGeom>
              <a:avLst/>
              <a:gdLst>
                <a:gd name="T0" fmla="*/ 1 w 2"/>
                <a:gd name="T1" fmla="*/ 1 h 15"/>
                <a:gd name="T2" fmla="*/ 2 w 2"/>
                <a:gd name="T3" fmla="*/ 1 h 15"/>
                <a:gd name="T4" fmla="*/ 1 w 2"/>
                <a:gd name="T5" fmla="*/ 15 h 15"/>
                <a:gd name="T6" fmla="*/ 1 w 2"/>
                <a:gd name="T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5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6"/>
                    <a:pt x="2" y="11"/>
                    <a:pt x="1" y="15"/>
                  </a:cubicBezTo>
                  <a:cubicBezTo>
                    <a:pt x="0" y="12"/>
                    <a:pt x="0" y="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57"/>
            <p:cNvSpPr/>
            <p:nvPr/>
          </p:nvSpPr>
          <p:spPr bwMode="auto">
            <a:xfrm>
              <a:off x="2736" y="2276"/>
              <a:ext cx="13" cy="58"/>
            </a:xfrm>
            <a:custGeom>
              <a:avLst/>
              <a:gdLst>
                <a:gd name="T0" fmla="*/ 1 w 3"/>
                <a:gd name="T1" fmla="*/ 0 h 13"/>
                <a:gd name="T2" fmla="*/ 2 w 3"/>
                <a:gd name="T3" fmla="*/ 0 h 13"/>
                <a:gd name="T4" fmla="*/ 3 w 3"/>
                <a:gd name="T5" fmla="*/ 13 h 13"/>
                <a:gd name="T6" fmla="*/ 1 w 3"/>
                <a:gd name="T7" fmla="*/ 6 h 13"/>
                <a:gd name="T8" fmla="*/ 1 w 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3" y="4"/>
                    <a:pt x="2" y="9"/>
                    <a:pt x="3" y="13"/>
                  </a:cubicBezTo>
                  <a:cubicBezTo>
                    <a:pt x="0" y="13"/>
                    <a:pt x="1" y="9"/>
                    <a:pt x="1" y="6"/>
                  </a:cubicBezTo>
                  <a:cubicBezTo>
                    <a:pt x="0" y="4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8"/>
            <p:cNvSpPr/>
            <p:nvPr/>
          </p:nvSpPr>
          <p:spPr bwMode="auto">
            <a:xfrm>
              <a:off x="2979" y="2338"/>
              <a:ext cx="14" cy="58"/>
            </a:xfrm>
            <a:custGeom>
              <a:avLst/>
              <a:gdLst>
                <a:gd name="T0" fmla="*/ 1 w 3"/>
                <a:gd name="T1" fmla="*/ 0 h 13"/>
                <a:gd name="T2" fmla="*/ 1 w 3"/>
                <a:gd name="T3" fmla="*/ 0 h 13"/>
                <a:gd name="T4" fmla="*/ 3 w 3"/>
                <a:gd name="T5" fmla="*/ 13 h 13"/>
                <a:gd name="T6" fmla="*/ 1 w 3"/>
                <a:gd name="T7" fmla="*/ 13 h 13"/>
                <a:gd name="T8" fmla="*/ 1 w 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3" y="3"/>
                    <a:pt x="3" y="9"/>
                    <a:pt x="3" y="13"/>
                  </a:cubicBezTo>
                  <a:cubicBezTo>
                    <a:pt x="2" y="13"/>
                    <a:pt x="2" y="12"/>
                    <a:pt x="1" y="13"/>
                  </a:cubicBezTo>
                  <a:cubicBezTo>
                    <a:pt x="1" y="8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9"/>
            <p:cNvSpPr/>
            <p:nvPr/>
          </p:nvSpPr>
          <p:spPr bwMode="auto">
            <a:xfrm>
              <a:off x="3121" y="2356"/>
              <a:ext cx="18" cy="58"/>
            </a:xfrm>
            <a:custGeom>
              <a:avLst/>
              <a:gdLst>
                <a:gd name="T0" fmla="*/ 1 w 4"/>
                <a:gd name="T1" fmla="*/ 0 h 13"/>
                <a:gd name="T2" fmla="*/ 1 w 4"/>
                <a:gd name="T3" fmla="*/ 0 h 13"/>
                <a:gd name="T4" fmla="*/ 2 w 4"/>
                <a:gd name="T5" fmla="*/ 13 h 13"/>
                <a:gd name="T6" fmla="*/ 1 w 4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3"/>
                    <a:pt x="4" y="10"/>
                    <a:pt x="2" y="13"/>
                  </a:cubicBezTo>
                  <a:cubicBezTo>
                    <a:pt x="1" y="8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0"/>
            <p:cNvSpPr/>
            <p:nvPr/>
          </p:nvSpPr>
          <p:spPr bwMode="auto">
            <a:xfrm>
              <a:off x="3236" y="2360"/>
              <a:ext cx="9" cy="36"/>
            </a:xfrm>
            <a:custGeom>
              <a:avLst/>
              <a:gdLst>
                <a:gd name="T0" fmla="*/ 1 w 2"/>
                <a:gd name="T1" fmla="*/ 0 h 8"/>
                <a:gd name="T2" fmla="*/ 2 w 2"/>
                <a:gd name="T3" fmla="*/ 0 h 8"/>
                <a:gd name="T4" fmla="*/ 2 w 2"/>
                <a:gd name="T5" fmla="*/ 8 h 8"/>
                <a:gd name="T6" fmla="*/ 1 w 2"/>
                <a:gd name="T7" fmla="*/ 8 h 8"/>
                <a:gd name="T8" fmla="*/ 1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4"/>
                    <a:pt x="2" y="5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1"/>
            <p:cNvSpPr/>
            <p:nvPr/>
          </p:nvSpPr>
          <p:spPr bwMode="auto">
            <a:xfrm>
              <a:off x="1885" y="2365"/>
              <a:ext cx="40" cy="13"/>
            </a:xfrm>
            <a:custGeom>
              <a:avLst/>
              <a:gdLst>
                <a:gd name="T0" fmla="*/ 8 w 9"/>
                <a:gd name="T1" fmla="*/ 1 h 3"/>
                <a:gd name="T2" fmla="*/ 9 w 9"/>
                <a:gd name="T3" fmla="*/ 3 h 3"/>
                <a:gd name="T4" fmla="*/ 0 w 9"/>
                <a:gd name="T5" fmla="*/ 3 h 3"/>
                <a:gd name="T6" fmla="*/ 5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8" y="2"/>
                    <a:pt x="9" y="2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6" y="1"/>
                    <a:pt x="8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2"/>
            <p:cNvSpPr/>
            <p:nvPr/>
          </p:nvSpPr>
          <p:spPr bwMode="auto">
            <a:xfrm>
              <a:off x="2740" y="2378"/>
              <a:ext cx="18" cy="67"/>
            </a:xfrm>
            <a:custGeom>
              <a:avLst/>
              <a:gdLst>
                <a:gd name="T0" fmla="*/ 1 w 4"/>
                <a:gd name="T1" fmla="*/ 0 h 15"/>
                <a:gd name="T2" fmla="*/ 3 w 4"/>
                <a:gd name="T3" fmla="*/ 7 h 15"/>
                <a:gd name="T4" fmla="*/ 3 w 4"/>
                <a:gd name="T5" fmla="*/ 15 h 15"/>
                <a:gd name="T6" fmla="*/ 1 w 4"/>
                <a:gd name="T7" fmla="*/ 8 h 15"/>
                <a:gd name="T8" fmla="*/ 1 w 4"/>
                <a:gd name="T9" fmla="*/ 0 h 15"/>
                <a:gd name="T10" fmla="*/ 1 w 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5">
                  <a:moveTo>
                    <a:pt x="1" y="0"/>
                  </a:moveTo>
                  <a:cubicBezTo>
                    <a:pt x="3" y="2"/>
                    <a:pt x="3" y="5"/>
                    <a:pt x="3" y="7"/>
                  </a:cubicBezTo>
                  <a:cubicBezTo>
                    <a:pt x="3" y="9"/>
                    <a:pt x="4" y="12"/>
                    <a:pt x="3" y="15"/>
                  </a:cubicBezTo>
                  <a:cubicBezTo>
                    <a:pt x="1" y="14"/>
                    <a:pt x="1" y="11"/>
                    <a:pt x="1" y="8"/>
                  </a:cubicBezTo>
                  <a:cubicBezTo>
                    <a:pt x="1" y="5"/>
                    <a:pt x="0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3"/>
            <p:cNvSpPr/>
            <p:nvPr/>
          </p:nvSpPr>
          <p:spPr bwMode="auto">
            <a:xfrm>
              <a:off x="2310" y="2396"/>
              <a:ext cx="14" cy="44"/>
            </a:xfrm>
            <a:custGeom>
              <a:avLst/>
              <a:gdLst>
                <a:gd name="T0" fmla="*/ 1 w 3"/>
                <a:gd name="T1" fmla="*/ 0 h 10"/>
                <a:gd name="T2" fmla="*/ 2 w 3"/>
                <a:gd name="T3" fmla="*/ 0 h 10"/>
                <a:gd name="T4" fmla="*/ 3 w 3"/>
                <a:gd name="T5" fmla="*/ 10 h 10"/>
                <a:gd name="T6" fmla="*/ 1 w 3"/>
                <a:gd name="T7" fmla="*/ 8 h 10"/>
                <a:gd name="T8" fmla="*/ 1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3" y="2"/>
                    <a:pt x="1" y="7"/>
                    <a:pt x="3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1" y="4"/>
                    <a:pt x="0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4"/>
            <p:cNvSpPr/>
            <p:nvPr/>
          </p:nvSpPr>
          <p:spPr bwMode="auto">
            <a:xfrm>
              <a:off x="2040" y="2400"/>
              <a:ext cx="36" cy="18"/>
            </a:xfrm>
            <a:custGeom>
              <a:avLst/>
              <a:gdLst>
                <a:gd name="T0" fmla="*/ 8 w 8"/>
                <a:gd name="T1" fmla="*/ 2 h 4"/>
                <a:gd name="T2" fmla="*/ 0 w 8"/>
                <a:gd name="T3" fmla="*/ 2 h 4"/>
                <a:gd name="T4" fmla="*/ 8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cubicBezTo>
                    <a:pt x="7" y="2"/>
                    <a:pt x="1" y="4"/>
                    <a:pt x="0" y="2"/>
                  </a:cubicBezTo>
                  <a:cubicBezTo>
                    <a:pt x="2" y="1"/>
                    <a:pt x="7" y="0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5"/>
            <p:cNvSpPr/>
            <p:nvPr/>
          </p:nvSpPr>
          <p:spPr bwMode="auto">
            <a:xfrm>
              <a:off x="2988" y="2436"/>
              <a:ext cx="14" cy="57"/>
            </a:xfrm>
            <a:custGeom>
              <a:avLst/>
              <a:gdLst>
                <a:gd name="T0" fmla="*/ 1 w 3"/>
                <a:gd name="T1" fmla="*/ 0 h 13"/>
                <a:gd name="T2" fmla="*/ 2 w 3"/>
                <a:gd name="T3" fmla="*/ 0 h 13"/>
                <a:gd name="T4" fmla="*/ 2 w 3"/>
                <a:gd name="T5" fmla="*/ 5 h 13"/>
                <a:gd name="T6" fmla="*/ 2 w 3"/>
                <a:gd name="T7" fmla="*/ 13 h 13"/>
                <a:gd name="T8" fmla="*/ 0 w 3"/>
                <a:gd name="T9" fmla="*/ 8 h 13"/>
                <a:gd name="T10" fmla="*/ 1 w 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3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2"/>
                    <a:pt x="2" y="3"/>
                    <a:pt x="2" y="5"/>
                  </a:cubicBezTo>
                  <a:cubicBezTo>
                    <a:pt x="2" y="8"/>
                    <a:pt x="3" y="11"/>
                    <a:pt x="2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5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66"/>
            <p:cNvSpPr/>
            <p:nvPr/>
          </p:nvSpPr>
          <p:spPr bwMode="auto">
            <a:xfrm>
              <a:off x="3245" y="2445"/>
              <a:ext cx="13" cy="48"/>
            </a:xfrm>
            <a:custGeom>
              <a:avLst/>
              <a:gdLst>
                <a:gd name="T0" fmla="*/ 0 w 3"/>
                <a:gd name="T1" fmla="*/ 0 h 11"/>
                <a:gd name="T2" fmla="*/ 1 w 3"/>
                <a:gd name="T3" fmla="*/ 3 h 11"/>
                <a:gd name="T4" fmla="*/ 1 w 3"/>
                <a:gd name="T5" fmla="*/ 11 h 11"/>
                <a:gd name="T6" fmla="*/ 0 w 3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1">
                  <a:moveTo>
                    <a:pt x="0" y="0"/>
                  </a:moveTo>
                  <a:cubicBezTo>
                    <a:pt x="0" y="1"/>
                    <a:pt x="2" y="2"/>
                    <a:pt x="1" y="3"/>
                  </a:cubicBezTo>
                  <a:cubicBezTo>
                    <a:pt x="2" y="5"/>
                    <a:pt x="3" y="9"/>
                    <a:pt x="1" y="11"/>
                  </a:cubicBezTo>
                  <a:cubicBezTo>
                    <a:pt x="1" y="6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67"/>
            <p:cNvSpPr/>
            <p:nvPr/>
          </p:nvSpPr>
          <p:spPr bwMode="auto">
            <a:xfrm>
              <a:off x="3130" y="2454"/>
              <a:ext cx="13" cy="48"/>
            </a:xfrm>
            <a:custGeom>
              <a:avLst/>
              <a:gdLst>
                <a:gd name="T0" fmla="*/ 1 w 3"/>
                <a:gd name="T1" fmla="*/ 1 h 11"/>
                <a:gd name="T2" fmla="*/ 2 w 3"/>
                <a:gd name="T3" fmla="*/ 1 h 11"/>
                <a:gd name="T4" fmla="*/ 3 w 3"/>
                <a:gd name="T5" fmla="*/ 11 h 11"/>
                <a:gd name="T6" fmla="*/ 2 w 3"/>
                <a:gd name="T7" fmla="*/ 11 h 11"/>
                <a:gd name="T8" fmla="*/ 1 w 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1" y="1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4"/>
                    <a:pt x="2" y="7"/>
                    <a:pt x="3" y="11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0" y="9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8"/>
            <p:cNvSpPr/>
            <p:nvPr/>
          </p:nvSpPr>
          <p:spPr bwMode="auto">
            <a:xfrm>
              <a:off x="2009" y="2471"/>
              <a:ext cx="13" cy="45"/>
            </a:xfrm>
            <a:custGeom>
              <a:avLst/>
              <a:gdLst>
                <a:gd name="T0" fmla="*/ 1 w 3"/>
                <a:gd name="T1" fmla="*/ 0 h 10"/>
                <a:gd name="T2" fmla="*/ 2 w 3"/>
                <a:gd name="T3" fmla="*/ 1 h 10"/>
                <a:gd name="T4" fmla="*/ 2 w 3"/>
                <a:gd name="T5" fmla="*/ 8 h 10"/>
                <a:gd name="T6" fmla="*/ 1 w 3"/>
                <a:gd name="T7" fmla="*/ 10 h 10"/>
                <a:gd name="T8" fmla="*/ 0 w 3"/>
                <a:gd name="T9" fmla="*/ 5 h 10"/>
                <a:gd name="T10" fmla="*/ 1 w 3"/>
                <a:gd name="T11" fmla="*/ 5 h 10"/>
                <a:gd name="T12" fmla="*/ 1 w 3"/>
                <a:gd name="T13" fmla="*/ 3 h 10"/>
                <a:gd name="T14" fmla="*/ 0 w 3"/>
                <a:gd name="T15" fmla="*/ 0 h 10"/>
                <a:gd name="T16" fmla="*/ 1 w 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3"/>
                    <a:pt x="1" y="6"/>
                    <a:pt x="2" y="8"/>
                  </a:cubicBezTo>
                  <a:cubicBezTo>
                    <a:pt x="2" y="9"/>
                    <a:pt x="3" y="10"/>
                    <a:pt x="1" y="10"/>
                  </a:cubicBezTo>
                  <a:cubicBezTo>
                    <a:pt x="0" y="8"/>
                    <a:pt x="1" y="7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0" y="5"/>
                    <a:pt x="1" y="3"/>
                    <a:pt x="1" y="3"/>
                  </a:cubicBezTo>
                  <a:cubicBezTo>
                    <a:pt x="1" y="2"/>
                    <a:pt x="0" y="2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9"/>
            <p:cNvSpPr/>
            <p:nvPr/>
          </p:nvSpPr>
          <p:spPr bwMode="auto">
            <a:xfrm>
              <a:off x="2740" y="2493"/>
              <a:ext cx="18" cy="63"/>
            </a:xfrm>
            <a:custGeom>
              <a:avLst/>
              <a:gdLst>
                <a:gd name="T0" fmla="*/ 1 w 4"/>
                <a:gd name="T1" fmla="*/ 0 h 14"/>
                <a:gd name="T2" fmla="*/ 3 w 4"/>
                <a:gd name="T3" fmla="*/ 0 h 14"/>
                <a:gd name="T4" fmla="*/ 4 w 4"/>
                <a:gd name="T5" fmla="*/ 10 h 14"/>
                <a:gd name="T6" fmla="*/ 3 w 4"/>
                <a:gd name="T7" fmla="*/ 13 h 14"/>
                <a:gd name="T8" fmla="*/ 2 w 4"/>
                <a:gd name="T9" fmla="*/ 12 h 14"/>
                <a:gd name="T10" fmla="*/ 1 w 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4">
                  <a:moveTo>
                    <a:pt x="1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4" y="4"/>
                    <a:pt x="2" y="7"/>
                    <a:pt x="4" y="10"/>
                  </a:cubicBezTo>
                  <a:cubicBezTo>
                    <a:pt x="4" y="11"/>
                    <a:pt x="4" y="13"/>
                    <a:pt x="3" y="13"/>
                  </a:cubicBezTo>
                  <a:cubicBezTo>
                    <a:pt x="2" y="14"/>
                    <a:pt x="3" y="13"/>
                    <a:pt x="2" y="12"/>
                  </a:cubicBezTo>
                  <a:cubicBezTo>
                    <a:pt x="2" y="8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0"/>
            <p:cNvSpPr/>
            <p:nvPr/>
          </p:nvSpPr>
          <p:spPr bwMode="auto">
            <a:xfrm>
              <a:off x="2315" y="2502"/>
              <a:ext cx="57" cy="63"/>
            </a:xfrm>
            <a:custGeom>
              <a:avLst/>
              <a:gdLst>
                <a:gd name="T0" fmla="*/ 1 w 13"/>
                <a:gd name="T1" fmla="*/ 0 h 14"/>
                <a:gd name="T2" fmla="*/ 2 w 13"/>
                <a:gd name="T3" fmla="*/ 0 h 14"/>
                <a:gd name="T4" fmla="*/ 2 w 13"/>
                <a:gd name="T5" fmla="*/ 7 h 14"/>
                <a:gd name="T6" fmla="*/ 13 w 13"/>
                <a:gd name="T7" fmla="*/ 8 h 14"/>
                <a:gd name="T8" fmla="*/ 3 w 13"/>
                <a:gd name="T9" fmla="*/ 9 h 14"/>
                <a:gd name="T10" fmla="*/ 2 w 13"/>
                <a:gd name="T11" fmla="*/ 14 h 14"/>
                <a:gd name="T12" fmla="*/ 1 w 13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4"/>
                    <a:pt x="2" y="7"/>
                  </a:cubicBezTo>
                  <a:cubicBezTo>
                    <a:pt x="5" y="9"/>
                    <a:pt x="11" y="8"/>
                    <a:pt x="13" y="8"/>
                  </a:cubicBezTo>
                  <a:cubicBezTo>
                    <a:pt x="11" y="10"/>
                    <a:pt x="5" y="11"/>
                    <a:pt x="3" y="9"/>
                  </a:cubicBezTo>
                  <a:cubicBezTo>
                    <a:pt x="2" y="10"/>
                    <a:pt x="3" y="13"/>
                    <a:pt x="2" y="14"/>
                  </a:cubicBezTo>
                  <a:cubicBezTo>
                    <a:pt x="0" y="9"/>
                    <a:pt x="0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1"/>
            <p:cNvSpPr/>
            <p:nvPr/>
          </p:nvSpPr>
          <p:spPr bwMode="auto">
            <a:xfrm>
              <a:off x="2102" y="2507"/>
              <a:ext cx="53" cy="49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10 w 12"/>
                <a:gd name="T5" fmla="*/ 8 h 11"/>
                <a:gd name="T6" fmla="*/ 12 w 12"/>
                <a:gd name="T7" fmla="*/ 8 h 11"/>
                <a:gd name="T8" fmla="*/ 9 w 12"/>
                <a:gd name="T9" fmla="*/ 11 h 11"/>
                <a:gd name="T10" fmla="*/ 0 w 12"/>
                <a:gd name="T11" fmla="*/ 10 h 11"/>
                <a:gd name="T12" fmla="*/ 4 w 12"/>
                <a:gd name="T13" fmla="*/ 8 h 11"/>
                <a:gd name="T14" fmla="*/ 9 w 12"/>
                <a:gd name="T15" fmla="*/ 8 h 11"/>
                <a:gd name="T16" fmla="*/ 9 w 12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0" y="2"/>
                    <a:pt x="11" y="4"/>
                    <a:pt x="10" y="8"/>
                  </a:cubicBezTo>
                  <a:cubicBezTo>
                    <a:pt x="10" y="8"/>
                    <a:pt x="11" y="7"/>
                    <a:pt x="12" y="8"/>
                  </a:cubicBezTo>
                  <a:cubicBezTo>
                    <a:pt x="12" y="10"/>
                    <a:pt x="9" y="9"/>
                    <a:pt x="9" y="11"/>
                  </a:cubicBezTo>
                  <a:cubicBezTo>
                    <a:pt x="8" y="7"/>
                    <a:pt x="2" y="11"/>
                    <a:pt x="0" y="10"/>
                  </a:cubicBezTo>
                  <a:cubicBezTo>
                    <a:pt x="0" y="7"/>
                    <a:pt x="5" y="7"/>
                    <a:pt x="4" y="8"/>
                  </a:cubicBezTo>
                  <a:cubicBezTo>
                    <a:pt x="6" y="8"/>
                    <a:pt x="7" y="8"/>
                    <a:pt x="9" y="8"/>
                  </a:cubicBezTo>
                  <a:cubicBezTo>
                    <a:pt x="9" y="5"/>
                    <a:pt x="8" y="3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2"/>
            <p:cNvSpPr/>
            <p:nvPr/>
          </p:nvSpPr>
          <p:spPr bwMode="auto">
            <a:xfrm>
              <a:off x="3254" y="2525"/>
              <a:ext cx="13" cy="40"/>
            </a:xfrm>
            <a:custGeom>
              <a:avLst/>
              <a:gdLst>
                <a:gd name="T0" fmla="*/ 0 w 3"/>
                <a:gd name="T1" fmla="*/ 0 h 9"/>
                <a:gd name="T2" fmla="*/ 1 w 3"/>
                <a:gd name="T3" fmla="*/ 9 h 9"/>
                <a:gd name="T4" fmla="*/ 0 w 3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cubicBezTo>
                    <a:pt x="2" y="2"/>
                    <a:pt x="3" y="7"/>
                    <a:pt x="1" y="9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73"/>
            <p:cNvSpPr/>
            <p:nvPr/>
          </p:nvSpPr>
          <p:spPr bwMode="auto">
            <a:xfrm>
              <a:off x="2209" y="2533"/>
              <a:ext cx="57" cy="18"/>
            </a:xfrm>
            <a:custGeom>
              <a:avLst/>
              <a:gdLst>
                <a:gd name="T0" fmla="*/ 13 w 13"/>
                <a:gd name="T1" fmla="*/ 3 h 4"/>
                <a:gd name="T2" fmla="*/ 1 w 13"/>
                <a:gd name="T3" fmla="*/ 4 h 4"/>
                <a:gd name="T4" fmla="*/ 1 w 13"/>
                <a:gd name="T5" fmla="*/ 2 h 4"/>
                <a:gd name="T6" fmla="*/ 7 w 13"/>
                <a:gd name="T7" fmla="*/ 2 h 4"/>
                <a:gd name="T8" fmla="*/ 13 w 1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cubicBezTo>
                    <a:pt x="9" y="2"/>
                    <a:pt x="4" y="4"/>
                    <a:pt x="1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2"/>
                    <a:pt x="13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4"/>
            <p:cNvSpPr/>
            <p:nvPr/>
          </p:nvSpPr>
          <p:spPr bwMode="auto">
            <a:xfrm>
              <a:off x="1996" y="2538"/>
              <a:ext cx="49" cy="22"/>
            </a:xfrm>
            <a:custGeom>
              <a:avLst/>
              <a:gdLst>
                <a:gd name="T0" fmla="*/ 11 w 11"/>
                <a:gd name="T1" fmla="*/ 1 h 5"/>
                <a:gd name="T2" fmla="*/ 0 w 11"/>
                <a:gd name="T3" fmla="*/ 3 h 5"/>
                <a:gd name="T4" fmla="*/ 11 w 1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1" y="1"/>
                  </a:moveTo>
                  <a:cubicBezTo>
                    <a:pt x="9" y="2"/>
                    <a:pt x="4" y="5"/>
                    <a:pt x="0" y="3"/>
                  </a:cubicBezTo>
                  <a:cubicBezTo>
                    <a:pt x="2" y="0"/>
                    <a:pt x="9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5"/>
            <p:cNvSpPr/>
            <p:nvPr/>
          </p:nvSpPr>
          <p:spPr bwMode="auto">
            <a:xfrm>
              <a:off x="2993" y="2542"/>
              <a:ext cx="13" cy="45"/>
            </a:xfrm>
            <a:custGeom>
              <a:avLst/>
              <a:gdLst>
                <a:gd name="T0" fmla="*/ 1 w 3"/>
                <a:gd name="T1" fmla="*/ 0 h 10"/>
                <a:gd name="T2" fmla="*/ 3 w 3"/>
                <a:gd name="T3" fmla="*/ 7 h 10"/>
                <a:gd name="T4" fmla="*/ 1 w 3"/>
                <a:gd name="T5" fmla="*/ 10 h 10"/>
                <a:gd name="T6" fmla="*/ 1 w 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2" y="1"/>
                    <a:pt x="3" y="5"/>
                    <a:pt x="3" y="7"/>
                  </a:cubicBezTo>
                  <a:cubicBezTo>
                    <a:pt x="3" y="8"/>
                    <a:pt x="3" y="10"/>
                    <a:pt x="1" y="10"/>
                  </a:cubicBezTo>
                  <a:cubicBezTo>
                    <a:pt x="0" y="7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6"/>
            <p:cNvSpPr/>
            <p:nvPr/>
          </p:nvSpPr>
          <p:spPr bwMode="auto">
            <a:xfrm>
              <a:off x="1898" y="2538"/>
              <a:ext cx="58" cy="18"/>
            </a:xfrm>
            <a:custGeom>
              <a:avLst/>
              <a:gdLst>
                <a:gd name="T0" fmla="*/ 13 w 13"/>
                <a:gd name="T1" fmla="*/ 2 h 4"/>
                <a:gd name="T2" fmla="*/ 7 w 13"/>
                <a:gd name="T3" fmla="*/ 3 h 4"/>
                <a:gd name="T4" fmla="*/ 0 w 13"/>
                <a:gd name="T5" fmla="*/ 2 h 4"/>
                <a:gd name="T6" fmla="*/ 0 w 13"/>
                <a:gd name="T7" fmla="*/ 1 h 4"/>
                <a:gd name="T8" fmla="*/ 13 w 1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2"/>
                  </a:moveTo>
                  <a:cubicBezTo>
                    <a:pt x="12" y="3"/>
                    <a:pt x="9" y="2"/>
                    <a:pt x="7" y="3"/>
                  </a:cubicBezTo>
                  <a:cubicBezTo>
                    <a:pt x="4" y="3"/>
                    <a:pt x="2" y="4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4" y="2"/>
                    <a:pt x="10" y="0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7"/>
            <p:cNvSpPr/>
            <p:nvPr/>
          </p:nvSpPr>
          <p:spPr bwMode="auto">
            <a:xfrm>
              <a:off x="3134" y="2542"/>
              <a:ext cx="23" cy="45"/>
            </a:xfrm>
            <a:custGeom>
              <a:avLst/>
              <a:gdLst>
                <a:gd name="T0" fmla="*/ 2 w 5"/>
                <a:gd name="T1" fmla="*/ 0 h 10"/>
                <a:gd name="T2" fmla="*/ 2 w 5"/>
                <a:gd name="T3" fmla="*/ 10 h 10"/>
                <a:gd name="T4" fmla="*/ 2 w 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0">
                  <a:moveTo>
                    <a:pt x="2" y="0"/>
                  </a:moveTo>
                  <a:cubicBezTo>
                    <a:pt x="2" y="2"/>
                    <a:pt x="5" y="9"/>
                    <a:pt x="2" y="10"/>
                  </a:cubicBezTo>
                  <a:cubicBezTo>
                    <a:pt x="3" y="7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8"/>
            <p:cNvSpPr/>
            <p:nvPr/>
          </p:nvSpPr>
          <p:spPr bwMode="auto">
            <a:xfrm>
              <a:off x="2014" y="2565"/>
              <a:ext cx="8" cy="39"/>
            </a:xfrm>
            <a:custGeom>
              <a:avLst/>
              <a:gdLst>
                <a:gd name="T0" fmla="*/ 0 w 2"/>
                <a:gd name="T1" fmla="*/ 0 h 9"/>
                <a:gd name="T2" fmla="*/ 1 w 2"/>
                <a:gd name="T3" fmla="*/ 0 h 9"/>
                <a:gd name="T4" fmla="*/ 2 w 2"/>
                <a:gd name="T5" fmla="*/ 9 h 9"/>
                <a:gd name="T6" fmla="*/ 1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2" y="9"/>
                    <a:pt x="1" y="8"/>
                    <a:pt x="1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79"/>
            <p:cNvSpPr/>
            <p:nvPr/>
          </p:nvSpPr>
          <p:spPr bwMode="auto">
            <a:xfrm>
              <a:off x="2745" y="2596"/>
              <a:ext cx="13" cy="62"/>
            </a:xfrm>
            <a:custGeom>
              <a:avLst/>
              <a:gdLst>
                <a:gd name="T0" fmla="*/ 3 w 3"/>
                <a:gd name="T1" fmla="*/ 0 h 14"/>
                <a:gd name="T2" fmla="*/ 3 w 3"/>
                <a:gd name="T3" fmla="*/ 13 h 14"/>
                <a:gd name="T4" fmla="*/ 1 w 3"/>
                <a:gd name="T5" fmla="*/ 5 h 14"/>
                <a:gd name="T6" fmla="*/ 1 w 3"/>
                <a:gd name="T7" fmla="*/ 1 h 14"/>
                <a:gd name="T8" fmla="*/ 3 w 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">
                  <a:moveTo>
                    <a:pt x="3" y="0"/>
                  </a:moveTo>
                  <a:cubicBezTo>
                    <a:pt x="2" y="4"/>
                    <a:pt x="3" y="10"/>
                    <a:pt x="3" y="13"/>
                  </a:cubicBezTo>
                  <a:cubicBezTo>
                    <a:pt x="0" y="14"/>
                    <a:pt x="1" y="8"/>
                    <a:pt x="1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1" y="1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0"/>
            <p:cNvSpPr/>
            <p:nvPr/>
          </p:nvSpPr>
          <p:spPr bwMode="auto">
            <a:xfrm>
              <a:off x="2142" y="2600"/>
              <a:ext cx="9" cy="49"/>
            </a:xfrm>
            <a:custGeom>
              <a:avLst/>
              <a:gdLst>
                <a:gd name="T0" fmla="*/ 0 w 2"/>
                <a:gd name="T1" fmla="*/ 0 h 11"/>
                <a:gd name="T2" fmla="*/ 0 w 2"/>
                <a:gd name="T3" fmla="*/ 11 h 11"/>
                <a:gd name="T4" fmla="*/ 0 w 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1">
                  <a:moveTo>
                    <a:pt x="0" y="0"/>
                  </a:moveTo>
                  <a:cubicBezTo>
                    <a:pt x="2" y="3"/>
                    <a:pt x="2" y="8"/>
                    <a:pt x="0" y="11"/>
                  </a:cubicBezTo>
                  <a:cubicBezTo>
                    <a:pt x="0" y="8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1"/>
            <p:cNvSpPr/>
            <p:nvPr/>
          </p:nvSpPr>
          <p:spPr bwMode="auto">
            <a:xfrm>
              <a:off x="3258" y="2609"/>
              <a:ext cx="14" cy="27"/>
            </a:xfrm>
            <a:custGeom>
              <a:avLst/>
              <a:gdLst>
                <a:gd name="T0" fmla="*/ 0 w 3"/>
                <a:gd name="T1" fmla="*/ 0 h 6"/>
                <a:gd name="T2" fmla="*/ 2 w 3"/>
                <a:gd name="T3" fmla="*/ 2 h 6"/>
                <a:gd name="T4" fmla="*/ 1 w 3"/>
                <a:gd name="T5" fmla="*/ 6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1"/>
                    <a:pt x="0" y="2"/>
                    <a:pt x="2" y="2"/>
                  </a:cubicBezTo>
                  <a:cubicBezTo>
                    <a:pt x="1" y="4"/>
                    <a:pt x="3" y="5"/>
                    <a:pt x="1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2"/>
            <p:cNvSpPr/>
            <p:nvPr/>
          </p:nvSpPr>
          <p:spPr bwMode="auto">
            <a:xfrm>
              <a:off x="2315" y="2613"/>
              <a:ext cx="18" cy="54"/>
            </a:xfrm>
            <a:custGeom>
              <a:avLst/>
              <a:gdLst>
                <a:gd name="T0" fmla="*/ 2 w 4"/>
                <a:gd name="T1" fmla="*/ 0 h 12"/>
                <a:gd name="T2" fmla="*/ 3 w 4"/>
                <a:gd name="T3" fmla="*/ 9 h 12"/>
                <a:gd name="T4" fmla="*/ 3 w 4"/>
                <a:gd name="T5" fmla="*/ 12 h 12"/>
                <a:gd name="T6" fmla="*/ 2 w 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2" y="0"/>
                  </a:moveTo>
                  <a:cubicBezTo>
                    <a:pt x="3" y="2"/>
                    <a:pt x="3" y="8"/>
                    <a:pt x="3" y="9"/>
                  </a:cubicBezTo>
                  <a:cubicBezTo>
                    <a:pt x="4" y="9"/>
                    <a:pt x="4" y="12"/>
                    <a:pt x="3" y="12"/>
                  </a:cubicBezTo>
                  <a:cubicBezTo>
                    <a:pt x="2" y="8"/>
                    <a:pt x="0" y="4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3"/>
            <p:cNvSpPr/>
            <p:nvPr/>
          </p:nvSpPr>
          <p:spPr bwMode="auto">
            <a:xfrm>
              <a:off x="2479" y="2618"/>
              <a:ext cx="17" cy="53"/>
            </a:xfrm>
            <a:custGeom>
              <a:avLst/>
              <a:gdLst>
                <a:gd name="T0" fmla="*/ 2 w 4"/>
                <a:gd name="T1" fmla="*/ 12 h 12"/>
                <a:gd name="T2" fmla="*/ 1 w 4"/>
                <a:gd name="T3" fmla="*/ 1 h 12"/>
                <a:gd name="T4" fmla="*/ 2 w 4"/>
                <a:gd name="T5" fmla="*/ 0 h 12"/>
                <a:gd name="T6" fmla="*/ 3 w 4"/>
                <a:gd name="T7" fmla="*/ 1 h 12"/>
                <a:gd name="T8" fmla="*/ 2 w 4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0" y="10"/>
                    <a:pt x="2" y="5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2" y="5"/>
                    <a:pt x="4" y="10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4"/>
            <p:cNvSpPr/>
            <p:nvPr/>
          </p:nvSpPr>
          <p:spPr bwMode="auto">
            <a:xfrm>
              <a:off x="2014" y="2636"/>
              <a:ext cx="17" cy="35"/>
            </a:xfrm>
            <a:custGeom>
              <a:avLst/>
              <a:gdLst>
                <a:gd name="T0" fmla="*/ 1 w 4"/>
                <a:gd name="T1" fmla="*/ 0 h 8"/>
                <a:gd name="T2" fmla="*/ 2 w 4"/>
                <a:gd name="T3" fmla="*/ 0 h 8"/>
                <a:gd name="T4" fmla="*/ 1 w 4"/>
                <a:gd name="T5" fmla="*/ 8 h 8"/>
                <a:gd name="T6" fmla="*/ 1 w 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1" y="0"/>
                  </a:moveTo>
                  <a:cubicBezTo>
                    <a:pt x="1" y="0"/>
                    <a:pt x="1" y="1"/>
                    <a:pt x="2" y="0"/>
                  </a:cubicBezTo>
                  <a:cubicBezTo>
                    <a:pt x="2" y="3"/>
                    <a:pt x="4" y="7"/>
                    <a:pt x="1" y="8"/>
                  </a:cubicBezTo>
                  <a:cubicBezTo>
                    <a:pt x="0" y="6"/>
                    <a:pt x="2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5"/>
            <p:cNvSpPr/>
            <p:nvPr/>
          </p:nvSpPr>
          <p:spPr bwMode="auto">
            <a:xfrm>
              <a:off x="2997" y="2640"/>
              <a:ext cx="18" cy="40"/>
            </a:xfrm>
            <a:custGeom>
              <a:avLst/>
              <a:gdLst>
                <a:gd name="T0" fmla="*/ 2 w 4"/>
                <a:gd name="T1" fmla="*/ 0 h 9"/>
                <a:gd name="T2" fmla="*/ 2 w 4"/>
                <a:gd name="T3" fmla="*/ 0 h 9"/>
                <a:gd name="T4" fmla="*/ 4 w 4"/>
                <a:gd name="T5" fmla="*/ 9 h 9"/>
                <a:gd name="T6" fmla="*/ 2 w 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2"/>
                    <a:pt x="3" y="6"/>
                    <a:pt x="4" y="9"/>
                  </a:cubicBezTo>
                  <a:cubicBezTo>
                    <a:pt x="0" y="9"/>
                    <a:pt x="1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6"/>
            <p:cNvSpPr/>
            <p:nvPr/>
          </p:nvSpPr>
          <p:spPr bwMode="auto">
            <a:xfrm>
              <a:off x="2758" y="2689"/>
              <a:ext cx="9" cy="9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2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2" y="1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7"/>
            <p:cNvSpPr/>
            <p:nvPr/>
          </p:nvSpPr>
          <p:spPr bwMode="auto">
            <a:xfrm>
              <a:off x="2014" y="2693"/>
              <a:ext cx="8" cy="9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0" y="1"/>
                    <a:pt x="1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88"/>
            <p:cNvSpPr/>
            <p:nvPr/>
          </p:nvSpPr>
          <p:spPr bwMode="auto">
            <a:xfrm>
              <a:off x="2505" y="2711"/>
              <a:ext cx="9" cy="13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3 h 3"/>
                <a:gd name="T4" fmla="*/ 0 w 2"/>
                <a:gd name="T5" fmla="*/ 2 h 3"/>
                <a:gd name="T6" fmla="*/ 0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1" y="2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89"/>
            <p:cNvSpPr/>
            <p:nvPr/>
          </p:nvSpPr>
          <p:spPr bwMode="auto">
            <a:xfrm>
              <a:off x="2532" y="2724"/>
              <a:ext cx="53" cy="76"/>
            </a:xfrm>
            <a:custGeom>
              <a:avLst/>
              <a:gdLst>
                <a:gd name="T0" fmla="*/ 9 w 12"/>
                <a:gd name="T1" fmla="*/ 16 h 17"/>
                <a:gd name="T2" fmla="*/ 8 w 12"/>
                <a:gd name="T3" fmla="*/ 5 h 17"/>
                <a:gd name="T4" fmla="*/ 2 w 12"/>
                <a:gd name="T5" fmla="*/ 4 h 17"/>
                <a:gd name="T6" fmla="*/ 2 w 12"/>
                <a:gd name="T7" fmla="*/ 17 h 17"/>
                <a:gd name="T8" fmla="*/ 2 w 12"/>
                <a:gd name="T9" fmla="*/ 17 h 17"/>
                <a:gd name="T10" fmla="*/ 0 w 12"/>
                <a:gd name="T11" fmla="*/ 13 h 17"/>
                <a:gd name="T12" fmla="*/ 1 w 12"/>
                <a:gd name="T13" fmla="*/ 1 h 17"/>
                <a:gd name="T14" fmla="*/ 10 w 12"/>
                <a:gd name="T15" fmla="*/ 4 h 17"/>
                <a:gd name="T16" fmla="*/ 11 w 12"/>
                <a:gd name="T17" fmla="*/ 14 h 17"/>
                <a:gd name="T18" fmla="*/ 9 w 12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9" y="16"/>
                  </a:moveTo>
                  <a:cubicBezTo>
                    <a:pt x="7" y="13"/>
                    <a:pt x="9" y="8"/>
                    <a:pt x="8" y="5"/>
                  </a:cubicBezTo>
                  <a:cubicBezTo>
                    <a:pt x="7" y="3"/>
                    <a:pt x="4" y="2"/>
                    <a:pt x="2" y="4"/>
                  </a:cubicBezTo>
                  <a:cubicBezTo>
                    <a:pt x="2" y="9"/>
                    <a:pt x="4" y="13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7"/>
                    <a:pt x="0" y="14"/>
                    <a:pt x="0" y="13"/>
                  </a:cubicBezTo>
                  <a:cubicBezTo>
                    <a:pt x="0" y="9"/>
                    <a:pt x="0" y="5"/>
                    <a:pt x="1" y="1"/>
                  </a:cubicBezTo>
                  <a:cubicBezTo>
                    <a:pt x="5" y="0"/>
                    <a:pt x="9" y="1"/>
                    <a:pt x="10" y="4"/>
                  </a:cubicBezTo>
                  <a:cubicBezTo>
                    <a:pt x="12" y="7"/>
                    <a:pt x="10" y="12"/>
                    <a:pt x="11" y="14"/>
                  </a:cubicBezTo>
                  <a:cubicBezTo>
                    <a:pt x="10" y="14"/>
                    <a:pt x="10" y="15"/>
                    <a:pt x="9" y="1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0"/>
            <p:cNvSpPr/>
            <p:nvPr/>
          </p:nvSpPr>
          <p:spPr bwMode="auto">
            <a:xfrm>
              <a:off x="2412" y="2733"/>
              <a:ext cx="76" cy="76"/>
            </a:xfrm>
            <a:custGeom>
              <a:avLst/>
              <a:gdLst>
                <a:gd name="T0" fmla="*/ 16 w 17"/>
                <a:gd name="T1" fmla="*/ 16 h 17"/>
                <a:gd name="T2" fmla="*/ 10 w 17"/>
                <a:gd name="T3" fmla="*/ 4 h 17"/>
                <a:gd name="T4" fmla="*/ 10 w 17"/>
                <a:gd name="T5" fmla="*/ 12 h 17"/>
                <a:gd name="T6" fmla="*/ 11 w 17"/>
                <a:gd name="T7" fmla="*/ 15 h 17"/>
                <a:gd name="T8" fmla="*/ 9 w 17"/>
                <a:gd name="T9" fmla="*/ 17 h 17"/>
                <a:gd name="T10" fmla="*/ 8 w 17"/>
                <a:gd name="T11" fmla="*/ 13 h 17"/>
                <a:gd name="T12" fmla="*/ 7 w 17"/>
                <a:gd name="T13" fmla="*/ 3 h 17"/>
                <a:gd name="T14" fmla="*/ 2 w 17"/>
                <a:gd name="T15" fmla="*/ 4 h 17"/>
                <a:gd name="T16" fmla="*/ 3 w 17"/>
                <a:gd name="T17" fmla="*/ 14 h 17"/>
                <a:gd name="T18" fmla="*/ 2 w 17"/>
                <a:gd name="T19" fmla="*/ 16 h 17"/>
                <a:gd name="T20" fmla="*/ 1 w 17"/>
                <a:gd name="T21" fmla="*/ 4 h 17"/>
                <a:gd name="T22" fmla="*/ 1 w 17"/>
                <a:gd name="T23" fmla="*/ 1 h 17"/>
                <a:gd name="T24" fmla="*/ 10 w 17"/>
                <a:gd name="T25" fmla="*/ 1 h 17"/>
                <a:gd name="T26" fmla="*/ 17 w 17"/>
                <a:gd name="T27" fmla="*/ 15 h 17"/>
                <a:gd name="T28" fmla="*/ 16 w 17"/>
                <a:gd name="T2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cubicBezTo>
                    <a:pt x="12" y="14"/>
                    <a:pt x="17" y="4"/>
                    <a:pt x="10" y="4"/>
                  </a:cubicBezTo>
                  <a:cubicBezTo>
                    <a:pt x="9" y="7"/>
                    <a:pt x="11" y="10"/>
                    <a:pt x="10" y="12"/>
                  </a:cubicBezTo>
                  <a:cubicBezTo>
                    <a:pt x="11" y="13"/>
                    <a:pt x="10" y="14"/>
                    <a:pt x="11" y="15"/>
                  </a:cubicBezTo>
                  <a:cubicBezTo>
                    <a:pt x="10" y="15"/>
                    <a:pt x="9" y="16"/>
                    <a:pt x="9" y="17"/>
                  </a:cubicBezTo>
                  <a:cubicBezTo>
                    <a:pt x="7" y="16"/>
                    <a:pt x="8" y="14"/>
                    <a:pt x="8" y="13"/>
                  </a:cubicBezTo>
                  <a:cubicBezTo>
                    <a:pt x="9" y="11"/>
                    <a:pt x="7" y="7"/>
                    <a:pt x="7" y="3"/>
                  </a:cubicBezTo>
                  <a:cubicBezTo>
                    <a:pt x="5" y="3"/>
                    <a:pt x="3" y="2"/>
                    <a:pt x="2" y="4"/>
                  </a:cubicBezTo>
                  <a:cubicBezTo>
                    <a:pt x="3" y="7"/>
                    <a:pt x="2" y="11"/>
                    <a:pt x="3" y="14"/>
                  </a:cubicBezTo>
                  <a:cubicBezTo>
                    <a:pt x="3" y="15"/>
                    <a:pt x="2" y="15"/>
                    <a:pt x="2" y="16"/>
                  </a:cubicBezTo>
                  <a:cubicBezTo>
                    <a:pt x="0" y="14"/>
                    <a:pt x="1" y="8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5" y="1"/>
                    <a:pt x="7" y="0"/>
                    <a:pt x="10" y="1"/>
                  </a:cubicBezTo>
                  <a:cubicBezTo>
                    <a:pt x="17" y="2"/>
                    <a:pt x="17" y="9"/>
                    <a:pt x="17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1"/>
            <p:cNvSpPr/>
            <p:nvPr/>
          </p:nvSpPr>
          <p:spPr bwMode="auto">
            <a:xfrm>
              <a:off x="2501" y="2742"/>
              <a:ext cx="18" cy="58"/>
            </a:xfrm>
            <a:custGeom>
              <a:avLst/>
              <a:gdLst>
                <a:gd name="T0" fmla="*/ 1 w 4"/>
                <a:gd name="T1" fmla="*/ 0 h 13"/>
                <a:gd name="T2" fmla="*/ 4 w 4"/>
                <a:gd name="T3" fmla="*/ 12 h 13"/>
                <a:gd name="T4" fmla="*/ 3 w 4"/>
                <a:gd name="T5" fmla="*/ 13 h 13"/>
                <a:gd name="T6" fmla="*/ 1 w 4"/>
                <a:gd name="T7" fmla="*/ 12 h 13"/>
                <a:gd name="T8" fmla="*/ 0 w 4"/>
                <a:gd name="T9" fmla="*/ 0 h 13"/>
                <a:gd name="T10" fmla="*/ 1 w 4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3">
                  <a:moveTo>
                    <a:pt x="1" y="0"/>
                  </a:moveTo>
                  <a:cubicBezTo>
                    <a:pt x="4" y="2"/>
                    <a:pt x="2" y="8"/>
                    <a:pt x="4" y="12"/>
                  </a:cubicBezTo>
                  <a:cubicBezTo>
                    <a:pt x="2" y="11"/>
                    <a:pt x="3" y="13"/>
                    <a:pt x="3" y="13"/>
                  </a:cubicBezTo>
                  <a:cubicBezTo>
                    <a:pt x="2" y="13"/>
                    <a:pt x="2" y="12"/>
                    <a:pt x="1" y="12"/>
                  </a:cubicBezTo>
                  <a:cubicBezTo>
                    <a:pt x="1" y="8"/>
                    <a:pt x="1" y="4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2"/>
            <p:cNvSpPr>
              <a:spLocks noEditPoints="1"/>
            </p:cNvSpPr>
            <p:nvPr/>
          </p:nvSpPr>
          <p:spPr bwMode="auto">
            <a:xfrm>
              <a:off x="1766" y="1339"/>
              <a:ext cx="1887" cy="1381"/>
            </a:xfrm>
            <a:custGeom>
              <a:avLst/>
              <a:gdLst>
                <a:gd name="T0" fmla="*/ 11 w 426"/>
                <a:gd name="T1" fmla="*/ 211 h 311"/>
                <a:gd name="T2" fmla="*/ 7 w 426"/>
                <a:gd name="T3" fmla="*/ 87 h 311"/>
                <a:gd name="T4" fmla="*/ 3 w 426"/>
                <a:gd name="T5" fmla="*/ 15 h 311"/>
                <a:gd name="T6" fmla="*/ 11 w 426"/>
                <a:gd name="T7" fmla="*/ 24 h 311"/>
                <a:gd name="T8" fmla="*/ 9 w 426"/>
                <a:gd name="T9" fmla="*/ 99 h 311"/>
                <a:gd name="T10" fmla="*/ 9 w 426"/>
                <a:gd name="T11" fmla="*/ 139 h 311"/>
                <a:gd name="T12" fmla="*/ 10 w 426"/>
                <a:gd name="T13" fmla="*/ 172 h 311"/>
                <a:gd name="T14" fmla="*/ 11 w 426"/>
                <a:gd name="T15" fmla="*/ 201 h 311"/>
                <a:gd name="T16" fmla="*/ 12 w 426"/>
                <a:gd name="T17" fmla="*/ 223 h 311"/>
                <a:gd name="T18" fmla="*/ 14 w 426"/>
                <a:gd name="T19" fmla="*/ 244 h 311"/>
                <a:gd name="T20" fmla="*/ 44 w 426"/>
                <a:gd name="T21" fmla="*/ 232 h 311"/>
                <a:gd name="T22" fmla="*/ 81 w 426"/>
                <a:gd name="T23" fmla="*/ 235 h 311"/>
                <a:gd name="T24" fmla="*/ 114 w 426"/>
                <a:gd name="T25" fmla="*/ 163 h 311"/>
                <a:gd name="T26" fmla="*/ 147 w 426"/>
                <a:gd name="T27" fmla="*/ 207 h 311"/>
                <a:gd name="T28" fmla="*/ 165 w 426"/>
                <a:gd name="T29" fmla="*/ 244 h 311"/>
                <a:gd name="T30" fmla="*/ 182 w 426"/>
                <a:gd name="T31" fmla="*/ 162 h 311"/>
                <a:gd name="T32" fmla="*/ 209 w 426"/>
                <a:gd name="T33" fmla="*/ 41 h 311"/>
                <a:gd name="T34" fmla="*/ 220 w 426"/>
                <a:gd name="T35" fmla="*/ 36 h 311"/>
                <a:gd name="T36" fmla="*/ 246 w 426"/>
                <a:gd name="T37" fmla="*/ 115 h 311"/>
                <a:gd name="T38" fmla="*/ 263 w 426"/>
                <a:gd name="T39" fmla="*/ 164 h 311"/>
                <a:gd name="T40" fmla="*/ 294 w 426"/>
                <a:gd name="T41" fmla="*/ 124 h 311"/>
                <a:gd name="T42" fmla="*/ 306 w 426"/>
                <a:gd name="T43" fmla="*/ 120 h 311"/>
                <a:gd name="T44" fmla="*/ 366 w 426"/>
                <a:gd name="T45" fmla="*/ 123 h 311"/>
                <a:gd name="T46" fmla="*/ 407 w 426"/>
                <a:gd name="T47" fmla="*/ 91 h 311"/>
                <a:gd name="T48" fmla="*/ 390 w 426"/>
                <a:gd name="T49" fmla="*/ 108 h 311"/>
                <a:gd name="T50" fmla="*/ 329 w 426"/>
                <a:gd name="T51" fmla="*/ 175 h 311"/>
                <a:gd name="T52" fmla="*/ 294 w 426"/>
                <a:gd name="T53" fmla="*/ 135 h 311"/>
                <a:gd name="T54" fmla="*/ 284 w 426"/>
                <a:gd name="T55" fmla="*/ 170 h 311"/>
                <a:gd name="T56" fmla="*/ 273 w 426"/>
                <a:gd name="T57" fmla="*/ 204 h 311"/>
                <a:gd name="T58" fmla="*/ 257 w 426"/>
                <a:gd name="T59" fmla="*/ 162 h 311"/>
                <a:gd name="T60" fmla="*/ 241 w 426"/>
                <a:gd name="T61" fmla="*/ 117 h 311"/>
                <a:gd name="T62" fmla="*/ 225 w 426"/>
                <a:gd name="T63" fmla="*/ 67 h 311"/>
                <a:gd name="T64" fmla="*/ 208 w 426"/>
                <a:gd name="T65" fmla="*/ 63 h 311"/>
                <a:gd name="T66" fmla="*/ 201 w 426"/>
                <a:gd name="T67" fmla="*/ 100 h 311"/>
                <a:gd name="T68" fmla="*/ 187 w 426"/>
                <a:gd name="T69" fmla="*/ 171 h 311"/>
                <a:gd name="T70" fmla="*/ 183 w 426"/>
                <a:gd name="T71" fmla="*/ 190 h 311"/>
                <a:gd name="T72" fmla="*/ 176 w 426"/>
                <a:gd name="T73" fmla="*/ 216 h 311"/>
                <a:gd name="T74" fmla="*/ 164 w 426"/>
                <a:gd name="T75" fmla="*/ 274 h 311"/>
                <a:gd name="T76" fmla="*/ 158 w 426"/>
                <a:gd name="T77" fmla="*/ 269 h 311"/>
                <a:gd name="T78" fmla="*/ 130 w 426"/>
                <a:gd name="T79" fmla="*/ 207 h 311"/>
                <a:gd name="T80" fmla="*/ 120 w 426"/>
                <a:gd name="T81" fmla="*/ 173 h 311"/>
                <a:gd name="T82" fmla="*/ 96 w 426"/>
                <a:gd name="T83" fmla="*/ 216 h 311"/>
                <a:gd name="T84" fmla="*/ 78 w 426"/>
                <a:gd name="T85" fmla="*/ 239 h 311"/>
                <a:gd name="T86" fmla="*/ 43 w 426"/>
                <a:gd name="T87" fmla="*/ 243 h 311"/>
                <a:gd name="T88" fmla="*/ 14 w 426"/>
                <a:gd name="T89" fmla="*/ 271 h 311"/>
                <a:gd name="T90" fmla="*/ 41 w 426"/>
                <a:gd name="T91" fmla="*/ 302 h 311"/>
                <a:gd name="T92" fmla="*/ 162 w 426"/>
                <a:gd name="T93" fmla="*/ 302 h 311"/>
                <a:gd name="T94" fmla="*/ 294 w 426"/>
                <a:gd name="T95" fmla="*/ 303 h 311"/>
                <a:gd name="T96" fmla="*/ 340 w 426"/>
                <a:gd name="T97" fmla="*/ 304 h 311"/>
                <a:gd name="T98" fmla="*/ 426 w 426"/>
                <a:gd name="T99" fmla="*/ 305 h 311"/>
                <a:gd name="T100" fmla="*/ 367 w 426"/>
                <a:gd name="T101" fmla="*/ 306 h 311"/>
                <a:gd name="T102" fmla="*/ 328 w 426"/>
                <a:gd name="T103" fmla="*/ 305 h 311"/>
                <a:gd name="T104" fmla="*/ 208 w 426"/>
                <a:gd name="T105" fmla="*/ 303 h 311"/>
                <a:gd name="T106" fmla="*/ 117 w 426"/>
                <a:gd name="T107" fmla="*/ 303 h 311"/>
                <a:gd name="T108" fmla="*/ 58 w 426"/>
                <a:gd name="T109" fmla="*/ 303 h 311"/>
                <a:gd name="T110" fmla="*/ 12 w 426"/>
                <a:gd name="T111" fmla="*/ 276 h 311"/>
                <a:gd name="T112" fmla="*/ 183 w 426"/>
                <a:gd name="T113" fmla="*/ 166 h 311"/>
                <a:gd name="T114" fmla="*/ 165 w 426"/>
                <a:gd name="T115" fmla="*/ 2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6" h="311">
                  <a:moveTo>
                    <a:pt x="11" y="262"/>
                  </a:moveTo>
                  <a:cubicBezTo>
                    <a:pt x="12" y="262"/>
                    <a:pt x="11" y="263"/>
                    <a:pt x="12" y="263"/>
                  </a:cubicBezTo>
                  <a:cubicBezTo>
                    <a:pt x="13" y="250"/>
                    <a:pt x="11" y="234"/>
                    <a:pt x="11" y="223"/>
                  </a:cubicBezTo>
                  <a:cubicBezTo>
                    <a:pt x="11" y="222"/>
                    <a:pt x="11" y="223"/>
                    <a:pt x="12" y="223"/>
                  </a:cubicBezTo>
                  <a:cubicBezTo>
                    <a:pt x="11" y="222"/>
                    <a:pt x="11" y="222"/>
                    <a:pt x="11" y="222"/>
                  </a:cubicBezTo>
                  <a:cubicBezTo>
                    <a:pt x="11" y="218"/>
                    <a:pt x="10" y="215"/>
                    <a:pt x="11" y="211"/>
                  </a:cubicBezTo>
                  <a:cubicBezTo>
                    <a:pt x="11" y="210"/>
                    <a:pt x="9" y="211"/>
                    <a:pt x="9" y="210"/>
                  </a:cubicBezTo>
                  <a:cubicBezTo>
                    <a:pt x="9" y="209"/>
                    <a:pt x="10" y="209"/>
                    <a:pt x="10" y="208"/>
                  </a:cubicBezTo>
                  <a:cubicBezTo>
                    <a:pt x="9" y="178"/>
                    <a:pt x="7" y="150"/>
                    <a:pt x="8" y="121"/>
                  </a:cubicBezTo>
                  <a:cubicBezTo>
                    <a:pt x="8" y="120"/>
                    <a:pt x="9" y="120"/>
                    <a:pt x="9" y="120"/>
                  </a:cubicBezTo>
                  <a:cubicBezTo>
                    <a:pt x="10" y="119"/>
                    <a:pt x="8" y="120"/>
                    <a:pt x="8" y="120"/>
                  </a:cubicBezTo>
                  <a:cubicBezTo>
                    <a:pt x="8" y="108"/>
                    <a:pt x="7" y="97"/>
                    <a:pt x="7" y="87"/>
                  </a:cubicBezTo>
                  <a:cubicBezTo>
                    <a:pt x="7" y="83"/>
                    <a:pt x="6" y="79"/>
                    <a:pt x="6" y="76"/>
                  </a:cubicBezTo>
                  <a:cubicBezTo>
                    <a:pt x="7" y="69"/>
                    <a:pt x="6" y="62"/>
                    <a:pt x="6" y="53"/>
                  </a:cubicBezTo>
                  <a:cubicBezTo>
                    <a:pt x="7" y="51"/>
                    <a:pt x="6" y="45"/>
                    <a:pt x="6" y="43"/>
                  </a:cubicBezTo>
                  <a:cubicBezTo>
                    <a:pt x="6" y="38"/>
                    <a:pt x="7" y="35"/>
                    <a:pt x="6" y="30"/>
                  </a:cubicBezTo>
                  <a:cubicBezTo>
                    <a:pt x="5" y="29"/>
                    <a:pt x="3" y="31"/>
                    <a:pt x="2" y="31"/>
                  </a:cubicBezTo>
                  <a:cubicBezTo>
                    <a:pt x="0" y="26"/>
                    <a:pt x="3" y="21"/>
                    <a:pt x="3" y="15"/>
                  </a:cubicBezTo>
                  <a:cubicBezTo>
                    <a:pt x="4" y="12"/>
                    <a:pt x="3" y="9"/>
                    <a:pt x="3" y="5"/>
                  </a:cubicBezTo>
                  <a:cubicBezTo>
                    <a:pt x="3" y="5"/>
                    <a:pt x="3" y="4"/>
                    <a:pt x="4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8"/>
                    <a:pt x="9" y="16"/>
                    <a:pt x="11" y="24"/>
                  </a:cubicBezTo>
                  <a:cubicBezTo>
                    <a:pt x="11" y="26"/>
                    <a:pt x="13" y="27"/>
                    <a:pt x="12" y="30"/>
                  </a:cubicBezTo>
                  <a:cubicBezTo>
                    <a:pt x="10" y="29"/>
                    <a:pt x="9" y="30"/>
                    <a:pt x="8" y="30"/>
                  </a:cubicBezTo>
                  <a:cubicBezTo>
                    <a:pt x="8" y="38"/>
                    <a:pt x="7" y="44"/>
                    <a:pt x="8" y="52"/>
                  </a:cubicBezTo>
                  <a:cubicBezTo>
                    <a:pt x="7" y="53"/>
                    <a:pt x="8" y="54"/>
                    <a:pt x="8" y="57"/>
                  </a:cubicBezTo>
                  <a:cubicBezTo>
                    <a:pt x="8" y="60"/>
                    <a:pt x="7" y="64"/>
                    <a:pt x="8" y="67"/>
                  </a:cubicBezTo>
                  <a:cubicBezTo>
                    <a:pt x="8" y="78"/>
                    <a:pt x="8" y="89"/>
                    <a:pt x="9" y="99"/>
                  </a:cubicBezTo>
                  <a:cubicBezTo>
                    <a:pt x="10" y="106"/>
                    <a:pt x="9" y="112"/>
                    <a:pt x="10" y="118"/>
                  </a:cubicBezTo>
                  <a:cubicBezTo>
                    <a:pt x="14" y="119"/>
                    <a:pt x="19" y="118"/>
                    <a:pt x="22" y="119"/>
                  </a:cubicBezTo>
                  <a:cubicBezTo>
                    <a:pt x="21" y="120"/>
                    <a:pt x="19" y="119"/>
                    <a:pt x="18" y="120"/>
                  </a:cubicBezTo>
                  <a:cubicBezTo>
                    <a:pt x="16" y="120"/>
                    <a:pt x="14" y="121"/>
                    <a:pt x="10" y="120"/>
                  </a:cubicBezTo>
                  <a:cubicBezTo>
                    <a:pt x="9" y="123"/>
                    <a:pt x="11" y="127"/>
                    <a:pt x="9" y="131"/>
                  </a:cubicBezTo>
                  <a:cubicBezTo>
                    <a:pt x="11" y="134"/>
                    <a:pt x="9" y="137"/>
                    <a:pt x="9" y="139"/>
                  </a:cubicBezTo>
                  <a:cubicBezTo>
                    <a:pt x="9" y="144"/>
                    <a:pt x="10" y="149"/>
                    <a:pt x="9" y="153"/>
                  </a:cubicBezTo>
                  <a:cubicBezTo>
                    <a:pt x="9" y="154"/>
                    <a:pt x="10" y="153"/>
                    <a:pt x="10" y="154"/>
                  </a:cubicBezTo>
                  <a:cubicBezTo>
                    <a:pt x="10" y="157"/>
                    <a:pt x="10" y="157"/>
                    <a:pt x="10" y="159"/>
                  </a:cubicBezTo>
                  <a:cubicBezTo>
                    <a:pt x="10" y="161"/>
                    <a:pt x="10" y="162"/>
                    <a:pt x="10" y="164"/>
                  </a:cubicBezTo>
                  <a:cubicBezTo>
                    <a:pt x="10" y="164"/>
                    <a:pt x="10" y="167"/>
                    <a:pt x="10" y="167"/>
                  </a:cubicBezTo>
                  <a:cubicBezTo>
                    <a:pt x="10" y="169"/>
                    <a:pt x="11" y="170"/>
                    <a:pt x="10" y="172"/>
                  </a:cubicBezTo>
                  <a:cubicBezTo>
                    <a:pt x="10" y="173"/>
                    <a:pt x="11" y="175"/>
                    <a:pt x="10" y="177"/>
                  </a:cubicBezTo>
                  <a:cubicBezTo>
                    <a:pt x="11" y="179"/>
                    <a:pt x="11" y="180"/>
                    <a:pt x="10" y="181"/>
                  </a:cubicBezTo>
                  <a:cubicBezTo>
                    <a:pt x="11" y="182"/>
                    <a:pt x="10" y="184"/>
                    <a:pt x="11" y="185"/>
                  </a:cubicBezTo>
                  <a:cubicBezTo>
                    <a:pt x="11" y="185"/>
                    <a:pt x="11" y="185"/>
                    <a:pt x="10" y="185"/>
                  </a:cubicBezTo>
                  <a:cubicBezTo>
                    <a:pt x="11" y="187"/>
                    <a:pt x="11" y="193"/>
                    <a:pt x="11" y="195"/>
                  </a:cubicBezTo>
                  <a:cubicBezTo>
                    <a:pt x="12" y="196"/>
                    <a:pt x="12" y="200"/>
                    <a:pt x="11" y="201"/>
                  </a:cubicBezTo>
                  <a:cubicBezTo>
                    <a:pt x="12" y="202"/>
                    <a:pt x="13" y="204"/>
                    <a:pt x="11" y="205"/>
                  </a:cubicBezTo>
                  <a:cubicBezTo>
                    <a:pt x="12" y="206"/>
                    <a:pt x="12" y="207"/>
                    <a:pt x="12" y="208"/>
                  </a:cubicBezTo>
                  <a:cubicBezTo>
                    <a:pt x="14" y="208"/>
                    <a:pt x="16" y="208"/>
                    <a:pt x="18" y="208"/>
                  </a:cubicBezTo>
                  <a:cubicBezTo>
                    <a:pt x="17" y="210"/>
                    <a:pt x="14" y="211"/>
                    <a:pt x="13" y="210"/>
                  </a:cubicBezTo>
                  <a:cubicBezTo>
                    <a:pt x="12" y="215"/>
                    <a:pt x="12" y="218"/>
                    <a:pt x="13" y="222"/>
                  </a:cubicBezTo>
                  <a:cubicBezTo>
                    <a:pt x="13" y="223"/>
                    <a:pt x="12" y="223"/>
                    <a:pt x="12" y="223"/>
                  </a:cubicBezTo>
                  <a:cubicBezTo>
                    <a:pt x="13" y="224"/>
                    <a:pt x="12" y="228"/>
                    <a:pt x="13" y="231"/>
                  </a:cubicBezTo>
                  <a:cubicBezTo>
                    <a:pt x="15" y="233"/>
                    <a:pt x="18" y="231"/>
                    <a:pt x="19" y="232"/>
                  </a:cubicBezTo>
                  <a:cubicBezTo>
                    <a:pt x="18" y="234"/>
                    <a:pt x="16" y="234"/>
                    <a:pt x="13" y="234"/>
                  </a:cubicBezTo>
                  <a:cubicBezTo>
                    <a:pt x="13" y="236"/>
                    <a:pt x="13" y="240"/>
                    <a:pt x="14" y="242"/>
                  </a:cubicBezTo>
                  <a:cubicBezTo>
                    <a:pt x="16" y="242"/>
                    <a:pt x="19" y="242"/>
                    <a:pt x="20" y="243"/>
                  </a:cubicBezTo>
                  <a:cubicBezTo>
                    <a:pt x="19" y="244"/>
                    <a:pt x="15" y="243"/>
                    <a:pt x="14" y="244"/>
                  </a:cubicBezTo>
                  <a:cubicBezTo>
                    <a:pt x="14" y="251"/>
                    <a:pt x="13" y="255"/>
                    <a:pt x="14" y="260"/>
                  </a:cubicBezTo>
                  <a:cubicBezTo>
                    <a:pt x="21" y="254"/>
                    <a:pt x="27" y="249"/>
                    <a:pt x="34" y="243"/>
                  </a:cubicBezTo>
                  <a:cubicBezTo>
                    <a:pt x="32" y="242"/>
                    <a:pt x="29" y="244"/>
                    <a:pt x="27" y="243"/>
                  </a:cubicBezTo>
                  <a:cubicBezTo>
                    <a:pt x="28" y="240"/>
                    <a:pt x="33" y="242"/>
                    <a:pt x="36" y="241"/>
                  </a:cubicBezTo>
                  <a:cubicBezTo>
                    <a:pt x="39" y="241"/>
                    <a:pt x="39" y="239"/>
                    <a:pt x="41" y="237"/>
                  </a:cubicBezTo>
                  <a:cubicBezTo>
                    <a:pt x="43" y="235"/>
                    <a:pt x="45" y="235"/>
                    <a:pt x="44" y="232"/>
                  </a:cubicBezTo>
                  <a:cubicBezTo>
                    <a:pt x="46" y="232"/>
                    <a:pt x="46" y="233"/>
                    <a:pt x="47" y="232"/>
                  </a:cubicBezTo>
                  <a:cubicBezTo>
                    <a:pt x="50" y="231"/>
                    <a:pt x="51" y="227"/>
                    <a:pt x="53" y="227"/>
                  </a:cubicBezTo>
                  <a:cubicBezTo>
                    <a:pt x="55" y="226"/>
                    <a:pt x="56" y="228"/>
                    <a:pt x="58" y="228"/>
                  </a:cubicBezTo>
                  <a:cubicBezTo>
                    <a:pt x="60" y="232"/>
                    <a:pt x="67" y="230"/>
                    <a:pt x="72" y="232"/>
                  </a:cubicBezTo>
                  <a:cubicBezTo>
                    <a:pt x="74" y="233"/>
                    <a:pt x="76" y="235"/>
                    <a:pt x="80" y="234"/>
                  </a:cubicBezTo>
                  <a:cubicBezTo>
                    <a:pt x="79" y="235"/>
                    <a:pt x="82" y="234"/>
                    <a:pt x="81" y="235"/>
                  </a:cubicBezTo>
                  <a:cubicBezTo>
                    <a:pt x="82" y="234"/>
                    <a:pt x="83" y="232"/>
                    <a:pt x="85" y="231"/>
                  </a:cubicBezTo>
                  <a:cubicBezTo>
                    <a:pt x="97" y="210"/>
                    <a:pt x="106" y="188"/>
                    <a:pt x="116" y="166"/>
                  </a:cubicBezTo>
                  <a:cubicBezTo>
                    <a:pt x="115" y="165"/>
                    <a:pt x="114" y="164"/>
                    <a:pt x="113" y="163"/>
                  </a:cubicBezTo>
                  <a:cubicBezTo>
                    <a:pt x="113" y="164"/>
                    <a:pt x="112" y="164"/>
                    <a:pt x="111" y="163"/>
                  </a:cubicBezTo>
                  <a:cubicBezTo>
                    <a:pt x="110" y="164"/>
                    <a:pt x="106" y="165"/>
                    <a:pt x="105" y="163"/>
                  </a:cubicBezTo>
                  <a:cubicBezTo>
                    <a:pt x="106" y="161"/>
                    <a:pt x="112" y="162"/>
                    <a:pt x="114" y="163"/>
                  </a:cubicBezTo>
                  <a:cubicBezTo>
                    <a:pt x="116" y="161"/>
                    <a:pt x="115" y="157"/>
                    <a:pt x="119" y="157"/>
                  </a:cubicBezTo>
                  <a:cubicBezTo>
                    <a:pt x="123" y="157"/>
                    <a:pt x="127" y="160"/>
                    <a:pt x="124" y="165"/>
                  </a:cubicBezTo>
                  <a:cubicBezTo>
                    <a:pt x="125" y="169"/>
                    <a:pt x="129" y="172"/>
                    <a:pt x="129" y="176"/>
                  </a:cubicBezTo>
                  <a:cubicBezTo>
                    <a:pt x="130" y="177"/>
                    <a:pt x="130" y="178"/>
                    <a:pt x="131" y="179"/>
                  </a:cubicBezTo>
                  <a:cubicBezTo>
                    <a:pt x="134" y="190"/>
                    <a:pt x="138" y="196"/>
                    <a:pt x="141" y="206"/>
                  </a:cubicBezTo>
                  <a:cubicBezTo>
                    <a:pt x="143" y="206"/>
                    <a:pt x="147" y="204"/>
                    <a:pt x="147" y="207"/>
                  </a:cubicBezTo>
                  <a:cubicBezTo>
                    <a:pt x="146" y="208"/>
                    <a:pt x="143" y="207"/>
                    <a:pt x="142" y="208"/>
                  </a:cubicBezTo>
                  <a:cubicBezTo>
                    <a:pt x="144" y="214"/>
                    <a:pt x="146" y="222"/>
                    <a:pt x="150" y="227"/>
                  </a:cubicBezTo>
                  <a:cubicBezTo>
                    <a:pt x="151" y="232"/>
                    <a:pt x="153" y="236"/>
                    <a:pt x="155" y="240"/>
                  </a:cubicBezTo>
                  <a:cubicBezTo>
                    <a:pt x="155" y="243"/>
                    <a:pt x="155" y="244"/>
                    <a:pt x="156" y="245"/>
                  </a:cubicBezTo>
                  <a:cubicBezTo>
                    <a:pt x="157" y="250"/>
                    <a:pt x="160" y="254"/>
                    <a:pt x="162" y="260"/>
                  </a:cubicBezTo>
                  <a:cubicBezTo>
                    <a:pt x="163" y="255"/>
                    <a:pt x="164" y="250"/>
                    <a:pt x="165" y="244"/>
                  </a:cubicBezTo>
                  <a:cubicBezTo>
                    <a:pt x="166" y="238"/>
                    <a:pt x="168" y="233"/>
                    <a:pt x="169" y="226"/>
                  </a:cubicBezTo>
                  <a:cubicBezTo>
                    <a:pt x="170" y="219"/>
                    <a:pt x="173" y="212"/>
                    <a:pt x="174" y="205"/>
                  </a:cubicBezTo>
                  <a:cubicBezTo>
                    <a:pt x="177" y="192"/>
                    <a:pt x="180" y="178"/>
                    <a:pt x="181" y="164"/>
                  </a:cubicBezTo>
                  <a:cubicBezTo>
                    <a:pt x="180" y="163"/>
                    <a:pt x="179" y="164"/>
                    <a:pt x="177" y="164"/>
                  </a:cubicBezTo>
                  <a:cubicBezTo>
                    <a:pt x="177" y="163"/>
                    <a:pt x="177" y="163"/>
                    <a:pt x="177" y="162"/>
                  </a:cubicBezTo>
                  <a:cubicBezTo>
                    <a:pt x="178" y="161"/>
                    <a:pt x="180" y="163"/>
                    <a:pt x="182" y="162"/>
                  </a:cubicBezTo>
                  <a:cubicBezTo>
                    <a:pt x="183" y="161"/>
                    <a:pt x="183" y="159"/>
                    <a:pt x="184" y="158"/>
                  </a:cubicBezTo>
                  <a:cubicBezTo>
                    <a:pt x="187" y="144"/>
                    <a:pt x="188" y="130"/>
                    <a:pt x="192" y="116"/>
                  </a:cubicBezTo>
                  <a:cubicBezTo>
                    <a:pt x="189" y="117"/>
                    <a:pt x="183" y="118"/>
                    <a:pt x="180" y="117"/>
                  </a:cubicBezTo>
                  <a:cubicBezTo>
                    <a:pt x="182" y="114"/>
                    <a:pt x="189" y="116"/>
                    <a:pt x="193" y="115"/>
                  </a:cubicBezTo>
                  <a:cubicBezTo>
                    <a:pt x="196" y="103"/>
                    <a:pt x="199" y="90"/>
                    <a:pt x="202" y="77"/>
                  </a:cubicBezTo>
                  <a:cubicBezTo>
                    <a:pt x="204" y="66"/>
                    <a:pt x="207" y="52"/>
                    <a:pt x="209" y="41"/>
                  </a:cubicBezTo>
                  <a:cubicBezTo>
                    <a:pt x="210" y="39"/>
                    <a:pt x="210" y="37"/>
                    <a:pt x="209" y="35"/>
                  </a:cubicBezTo>
                  <a:cubicBezTo>
                    <a:pt x="209" y="34"/>
                    <a:pt x="209" y="33"/>
                    <a:pt x="210" y="33"/>
                  </a:cubicBezTo>
                  <a:cubicBezTo>
                    <a:pt x="209" y="32"/>
                    <a:pt x="206" y="33"/>
                    <a:pt x="204" y="33"/>
                  </a:cubicBezTo>
                  <a:cubicBezTo>
                    <a:pt x="204" y="32"/>
                    <a:pt x="206" y="32"/>
                    <a:pt x="206" y="31"/>
                  </a:cubicBezTo>
                  <a:cubicBezTo>
                    <a:pt x="212" y="31"/>
                    <a:pt x="217" y="28"/>
                    <a:pt x="221" y="32"/>
                  </a:cubicBezTo>
                  <a:cubicBezTo>
                    <a:pt x="221" y="34"/>
                    <a:pt x="220" y="35"/>
                    <a:pt x="220" y="36"/>
                  </a:cubicBezTo>
                  <a:cubicBezTo>
                    <a:pt x="220" y="42"/>
                    <a:pt x="222" y="48"/>
                    <a:pt x="224" y="52"/>
                  </a:cubicBezTo>
                  <a:cubicBezTo>
                    <a:pt x="225" y="61"/>
                    <a:pt x="232" y="68"/>
                    <a:pt x="232" y="76"/>
                  </a:cubicBezTo>
                  <a:cubicBezTo>
                    <a:pt x="235" y="78"/>
                    <a:pt x="234" y="82"/>
                    <a:pt x="237" y="85"/>
                  </a:cubicBezTo>
                  <a:cubicBezTo>
                    <a:pt x="236" y="88"/>
                    <a:pt x="239" y="92"/>
                    <a:pt x="239" y="95"/>
                  </a:cubicBezTo>
                  <a:cubicBezTo>
                    <a:pt x="241" y="100"/>
                    <a:pt x="242" y="106"/>
                    <a:pt x="244" y="110"/>
                  </a:cubicBezTo>
                  <a:cubicBezTo>
                    <a:pt x="244" y="112"/>
                    <a:pt x="245" y="113"/>
                    <a:pt x="246" y="115"/>
                  </a:cubicBezTo>
                  <a:cubicBezTo>
                    <a:pt x="247" y="116"/>
                    <a:pt x="247" y="116"/>
                    <a:pt x="248" y="117"/>
                  </a:cubicBezTo>
                  <a:cubicBezTo>
                    <a:pt x="248" y="118"/>
                    <a:pt x="247" y="118"/>
                    <a:pt x="247" y="118"/>
                  </a:cubicBezTo>
                  <a:cubicBezTo>
                    <a:pt x="250" y="127"/>
                    <a:pt x="253" y="138"/>
                    <a:pt x="256" y="147"/>
                  </a:cubicBezTo>
                  <a:cubicBezTo>
                    <a:pt x="257" y="151"/>
                    <a:pt x="260" y="155"/>
                    <a:pt x="261" y="160"/>
                  </a:cubicBezTo>
                  <a:cubicBezTo>
                    <a:pt x="262" y="161"/>
                    <a:pt x="262" y="162"/>
                    <a:pt x="262" y="163"/>
                  </a:cubicBezTo>
                  <a:cubicBezTo>
                    <a:pt x="262" y="164"/>
                    <a:pt x="262" y="164"/>
                    <a:pt x="263" y="164"/>
                  </a:cubicBezTo>
                  <a:cubicBezTo>
                    <a:pt x="262" y="165"/>
                    <a:pt x="262" y="165"/>
                    <a:pt x="262" y="165"/>
                  </a:cubicBezTo>
                  <a:cubicBezTo>
                    <a:pt x="263" y="166"/>
                    <a:pt x="263" y="167"/>
                    <a:pt x="264" y="168"/>
                  </a:cubicBezTo>
                  <a:cubicBezTo>
                    <a:pt x="263" y="171"/>
                    <a:pt x="265" y="172"/>
                    <a:pt x="266" y="175"/>
                  </a:cubicBezTo>
                  <a:cubicBezTo>
                    <a:pt x="266" y="176"/>
                    <a:pt x="266" y="175"/>
                    <a:pt x="267" y="175"/>
                  </a:cubicBezTo>
                  <a:cubicBezTo>
                    <a:pt x="269" y="181"/>
                    <a:pt x="270" y="187"/>
                    <a:pt x="273" y="192"/>
                  </a:cubicBezTo>
                  <a:cubicBezTo>
                    <a:pt x="280" y="169"/>
                    <a:pt x="286" y="146"/>
                    <a:pt x="294" y="124"/>
                  </a:cubicBezTo>
                  <a:cubicBezTo>
                    <a:pt x="294" y="124"/>
                    <a:pt x="294" y="123"/>
                    <a:pt x="294" y="123"/>
                  </a:cubicBezTo>
                  <a:cubicBezTo>
                    <a:pt x="295" y="121"/>
                    <a:pt x="295" y="118"/>
                    <a:pt x="297" y="116"/>
                  </a:cubicBezTo>
                  <a:cubicBezTo>
                    <a:pt x="294" y="114"/>
                    <a:pt x="294" y="108"/>
                    <a:pt x="297" y="107"/>
                  </a:cubicBezTo>
                  <a:cubicBezTo>
                    <a:pt x="299" y="107"/>
                    <a:pt x="304" y="109"/>
                    <a:pt x="305" y="110"/>
                  </a:cubicBezTo>
                  <a:cubicBezTo>
                    <a:pt x="306" y="112"/>
                    <a:pt x="305" y="114"/>
                    <a:pt x="304" y="116"/>
                  </a:cubicBezTo>
                  <a:cubicBezTo>
                    <a:pt x="304" y="118"/>
                    <a:pt x="307" y="119"/>
                    <a:pt x="306" y="120"/>
                  </a:cubicBezTo>
                  <a:cubicBezTo>
                    <a:pt x="306" y="121"/>
                    <a:pt x="307" y="121"/>
                    <a:pt x="307" y="121"/>
                  </a:cubicBezTo>
                  <a:cubicBezTo>
                    <a:pt x="313" y="130"/>
                    <a:pt x="318" y="140"/>
                    <a:pt x="323" y="148"/>
                  </a:cubicBezTo>
                  <a:cubicBezTo>
                    <a:pt x="325" y="150"/>
                    <a:pt x="325" y="152"/>
                    <a:pt x="326" y="154"/>
                  </a:cubicBezTo>
                  <a:cubicBezTo>
                    <a:pt x="327" y="154"/>
                    <a:pt x="327" y="155"/>
                    <a:pt x="328" y="156"/>
                  </a:cubicBezTo>
                  <a:cubicBezTo>
                    <a:pt x="336" y="150"/>
                    <a:pt x="344" y="142"/>
                    <a:pt x="352" y="135"/>
                  </a:cubicBezTo>
                  <a:cubicBezTo>
                    <a:pt x="355" y="131"/>
                    <a:pt x="361" y="127"/>
                    <a:pt x="366" y="123"/>
                  </a:cubicBezTo>
                  <a:cubicBezTo>
                    <a:pt x="369" y="121"/>
                    <a:pt x="371" y="118"/>
                    <a:pt x="374" y="116"/>
                  </a:cubicBezTo>
                  <a:cubicBezTo>
                    <a:pt x="378" y="112"/>
                    <a:pt x="383" y="109"/>
                    <a:pt x="387" y="105"/>
                  </a:cubicBezTo>
                  <a:cubicBezTo>
                    <a:pt x="389" y="103"/>
                    <a:pt x="391" y="101"/>
                    <a:pt x="393" y="99"/>
                  </a:cubicBezTo>
                  <a:cubicBezTo>
                    <a:pt x="395" y="98"/>
                    <a:pt x="397" y="95"/>
                    <a:pt x="400" y="95"/>
                  </a:cubicBezTo>
                  <a:cubicBezTo>
                    <a:pt x="401" y="93"/>
                    <a:pt x="404" y="92"/>
                    <a:pt x="405" y="90"/>
                  </a:cubicBezTo>
                  <a:cubicBezTo>
                    <a:pt x="406" y="91"/>
                    <a:pt x="407" y="90"/>
                    <a:pt x="407" y="91"/>
                  </a:cubicBezTo>
                  <a:cubicBezTo>
                    <a:pt x="411" y="91"/>
                    <a:pt x="412" y="84"/>
                    <a:pt x="415" y="86"/>
                  </a:cubicBezTo>
                  <a:cubicBezTo>
                    <a:pt x="414" y="87"/>
                    <a:pt x="414" y="88"/>
                    <a:pt x="414" y="88"/>
                  </a:cubicBezTo>
                  <a:cubicBezTo>
                    <a:pt x="412" y="89"/>
                    <a:pt x="411" y="91"/>
                    <a:pt x="410" y="92"/>
                  </a:cubicBezTo>
                  <a:cubicBezTo>
                    <a:pt x="409" y="93"/>
                    <a:pt x="408" y="93"/>
                    <a:pt x="407" y="94"/>
                  </a:cubicBezTo>
                  <a:cubicBezTo>
                    <a:pt x="404" y="96"/>
                    <a:pt x="402" y="98"/>
                    <a:pt x="398" y="100"/>
                  </a:cubicBezTo>
                  <a:cubicBezTo>
                    <a:pt x="395" y="103"/>
                    <a:pt x="393" y="106"/>
                    <a:pt x="390" y="108"/>
                  </a:cubicBezTo>
                  <a:cubicBezTo>
                    <a:pt x="388" y="110"/>
                    <a:pt x="385" y="112"/>
                    <a:pt x="383" y="115"/>
                  </a:cubicBezTo>
                  <a:cubicBezTo>
                    <a:pt x="378" y="117"/>
                    <a:pt x="375" y="120"/>
                    <a:pt x="372" y="124"/>
                  </a:cubicBezTo>
                  <a:cubicBezTo>
                    <a:pt x="369" y="125"/>
                    <a:pt x="367" y="128"/>
                    <a:pt x="365" y="130"/>
                  </a:cubicBezTo>
                  <a:cubicBezTo>
                    <a:pt x="354" y="139"/>
                    <a:pt x="342" y="148"/>
                    <a:pt x="333" y="159"/>
                  </a:cubicBezTo>
                  <a:cubicBezTo>
                    <a:pt x="333" y="161"/>
                    <a:pt x="332" y="164"/>
                    <a:pt x="330" y="165"/>
                  </a:cubicBezTo>
                  <a:cubicBezTo>
                    <a:pt x="329" y="169"/>
                    <a:pt x="332" y="172"/>
                    <a:pt x="329" y="175"/>
                  </a:cubicBezTo>
                  <a:cubicBezTo>
                    <a:pt x="329" y="172"/>
                    <a:pt x="329" y="169"/>
                    <a:pt x="328" y="166"/>
                  </a:cubicBezTo>
                  <a:cubicBezTo>
                    <a:pt x="325" y="166"/>
                    <a:pt x="321" y="162"/>
                    <a:pt x="324" y="159"/>
                  </a:cubicBezTo>
                  <a:cubicBezTo>
                    <a:pt x="316" y="146"/>
                    <a:pt x="309" y="132"/>
                    <a:pt x="301" y="119"/>
                  </a:cubicBezTo>
                  <a:cubicBezTo>
                    <a:pt x="300" y="121"/>
                    <a:pt x="301" y="123"/>
                    <a:pt x="300" y="124"/>
                  </a:cubicBezTo>
                  <a:cubicBezTo>
                    <a:pt x="299" y="124"/>
                    <a:pt x="300" y="122"/>
                    <a:pt x="299" y="121"/>
                  </a:cubicBezTo>
                  <a:cubicBezTo>
                    <a:pt x="296" y="124"/>
                    <a:pt x="296" y="133"/>
                    <a:pt x="294" y="135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2" y="139"/>
                    <a:pt x="293" y="145"/>
                    <a:pt x="290" y="147"/>
                  </a:cubicBezTo>
                  <a:cubicBezTo>
                    <a:pt x="290" y="147"/>
                    <a:pt x="291" y="148"/>
                    <a:pt x="290" y="148"/>
                  </a:cubicBezTo>
                  <a:cubicBezTo>
                    <a:pt x="290" y="148"/>
                    <a:pt x="289" y="150"/>
                    <a:pt x="288" y="150"/>
                  </a:cubicBezTo>
                  <a:cubicBezTo>
                    <a:pt x="288" y="151"/>
                    <a:pt x="289" y="151"/>
                    <a:pt x="289" y="152"/>
                  </a:cubicBezTo>
                  <a:cubicBezTo>
                    <a:pt x="286" y="157"/>
                    <a:pt x="286" y="163"/>
                    <a:pt x="284" y="170"/>
                  </a:cubicBezTo>
                  <a:cubicBezTo>
                    <a:pt x="283" y="170"/>
                    <a:pt x="283" y="170"/>
                    <a:pt x="282" y="170"/>
                  </a:cubicBezTo>
                  <a:cubicBezTo>
                    <a:pt x="282" y="171"/>
                    <a:pt x="283" y="171"/>
                    <a:pt x="283" y="172"/>
                  </a:cubicBezTo>
                  <a:cubicBezTo>
                    <a:pt x="281" y="180"/>
                    <a:pt x="279" y="187"/>
                    <a:pt x="276" y="195"/>
                  </a:cubicBezTo>
                  <a:cubicBezTo>
                    <a:pt x="279" y="197"/>
                    <a:pt x="277" y="202"/>
                    <a:pt x="275" y="203"/>
                  </a:cubicBezTo>
                  <a:cubicBezTo>
                    <a:pt x="275" y="208"/>
                    <a:pt x="276" y="212"/>
                    <a:pt x="275" y="216"/>
                  </a:cubicBezTo>
                  <a:cubicBezTo>
                    <a:pt x="273" y="214"/>
                    <a:pt x="274" y="208"/>
                    <a:pt x="273" y="204"/>
                  </a:cubicBezTo>
                  <a:cubicBezTo>
                    <a:pt x="272" y="204"/>
                    <a:pt x="271" y="204"/>
                    <a:pt x="270" y="203"/>
                  </a:cubicBezTo>
                  <a:cubicBezTo>
                    <a:pt x="269" y="202"/>
                    <a:pt x="268" y="200"/>
                    <a:pt x="269" y="198"/>
                  </a:cubicBezTo>
                  <a:cubicBezTo>
                    <a:pt x="269" y="197"/>
                    <a:pt x="270" y="196"/>
                    <a:pt x="269" y="194"/>
                  </a:cubicBezTo>
                  <a:cubicBezTo>
                    <a:pt x="268" y="192"/>
                    <a:pt x="267" y="191"/>
                    <a:pt x="267" y="188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4" y="179"/>
                    <a:pt x="261" y="170"/>
                    <a:pt x="257" y="162"/>
                  </a:cubicBezTo>
                  <a:cubicBezTo>
                    <a:pt x="256" y="162"/>
                    <a:pt x="255" y="162"/>
                    <a:pt x="254" y="162"/>
                  </a:cubicBezTo>
                  <a:cubicBezTo>
                    <a:pt x="253" y="162"/>
                    <a:pt x="253" y="163"/>
                    <a:pt x="252" y="162"/>
                  </a:cubicBezTo>
                  <a:cubicBezTo>
                    <a:pt x="250" y="163"/>
                    <a:pt x="246" y="163"/>
                    <a:pt x="243" y="163"/>
                  </a:cubicBezTo>
                  <a:cubicBezTo>
                    <a:pt x="243" y="162"/>
                    <a:pt x="243" y="161"/>
                    <a:pt x="244" y="161"/>
                  </a:cubicBezTo>
                  <a:cubicBezTo>
                    <a:pt x="247" y="162"/>
                    <a:pt x="253" y="162"/>
                    <a:pt x="257" y="161"/>
                  </a:cubicBezTo>
                  <a:cubicBezTo>
                    <a:pt x="252" y="145"/>
                    <a:pt x="247" y="131"/>
                    <a:pt x="241" y="117"/>
                  </a:cubicBezTo>
                  <a:cubicBezTo>
                    <a:pt x="238" y="117"/>
                    <a:pt x="233" y="117"/>
                    <a:pt x="231" y="118"/>
                  </a:cubicBezTo>
                  <a:cubicBezTo>
                    <a:pt x="231" y="118"/>
                    <a:pt x="231" y="116"/>
                    <a:pt x="231" y="116"/>
                  </a:cubicBezTo>
                  <a:cubicBezTo>
                    <a:pt x="235" y="116"/>
                    <a:pt x="237" y="115"/>
                    <a:pt x="240" y="115"/>
                  </a:cubicBezTo>
                  <a:cubicBezTo>
                    <a:pt x="239" y="111"/>
                    <a:pt x="239" y="108"/>
                    <a:pt x="237" y="105"/>
                  </a:cubicBezTo>
                  <a:cubicBezTo>
                    <a:pt x="237" y="101"/>
                    <a:pt x="234" y="97"/>
                    <a:pt x="233" y="93"/>
                  </a:cubicBezTo>
                  <a:cubicBezTo>
                    <a:pt x="231" y="84"/>
                    <a:pt x="228" y="75"/>
                    <a:pt x="225" y="67"/>
                  </a:cubicBezTo>
                  <a:cubicBezTo>
                    <a:pt x="225" y="64"/>
                    <a:pt x="223" y="62"/>
                    <a:pt x="222" y="60"/>
                  </a:cubicBezTo>
                  <a:cubicBezTo>
                    <a:pt x="221" y="56"/>
                    <a:pt x="221" y="51"/>
                    <a:pt x="217" y="47"/>
                  </a:cubicBezTo>
                  <a:cubicBezTo>
                    <a:pt x="217" y="48"/>
                    <a:pt x="218" y="49"/>
                    <a:pt x="217" y="49"/>
                  </a:cubicBezTo>
                  <a:cubicBezTo>
                    <a:pt x="214" y="48"/>
                    <a:pt x="215" y="44"/>
                    <a:pt x="214" y="41"/>
                  </a:cubicBezTo>
                  <a:cubicBezTo>
                    <a:pt x="212" y="42"/>
                    <a:pt x="213" y="46"/>
                    <a:pt x="212" y="47"/>
                  </a:cubicBezTo>
                  <a:cubicBezTo>
                    <a:pt x="211" y="53"/>
                    <a:pt x="209" y="58"/>
                    <a:pt x="208" y="63"/>
                  </a:cubicBezTo>
                  <a:cubicBezTo>
                    <a:pt x="208" y="67"/>
                    <a:pt x="207" y="71"/>
                    <a:pt x="206" y="73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6"/>
                    <a:pt x="206" y="79"/>
                    <a:pt x="205" y="80"/>
                  </a:cubicBezTo>
                  <a:cubicBezTo>
                    <a:pt x="204" y="81"/>
                    <a:pt x="204" y="81"/>
                    <a:pt x="204" y="83"/>
                  </a:cubicBezTo>
                  <a:cubicBezTo>
                    <a:pt x="204" y="87"/>
                    <a:pt x="203" y="89"/>
                    <a:pt x="202" y="93"/>
                  </a:cubicBezTo>
                  <a:cubicBezTo>
                    <a:pt x="201" y="95"/>
                    <a:pt x="202" y="98"/>
                    <a:pt x="201" y="100"/>
                  </a:cubicBezTo>
                  <a:cubicBezTo>
                    <a:pt x="200" y="104"/>
                    <a:pt x="200" y="107"/>
                    <a:pt x="199" y="110"/>
                  </a:cubicBezTo>
                  <a:cubicBezTo>
                    <a:pt x="198" y="114"/>
                    <a:pt x="197" y="117"/>
                    <a:pt x="196" y="121"/>
                  </a:cubicBezTo>
                  <a:cubicBezTo>
                    <a:pt x="195" y="127"/>
                    <a:pt x="195" y="133"/>
                    <a:pt x="194" y="138"/>
                  </a:cubicBezTo>
                  <a:cubicBezTo>
                    <a:pt x="193" y="142"/>
                    <a:pt x="192" y="147"/>
                    <a:pt x="191" y="151"/>
                  </a:cubicBezTo>
                  <a:cubicBezTo>
                    <a:pt x="190" y="154"/>
                    <a:pt x="189" y="159"/>
                    <a:pt x="189" y="163"/>
                  </a:cubicBezTo>
                  <a:cubicBezTo>
                    <a:pt x="188" y="165"/>
                    <a:pt x="188" y="168"/>
                    <a:pt x="187" y="171"/>
                  </a:cubicBezTo>
                  <a:cubicBezTo>
                    <a:pt x="187" y="172"/>
                    <a:pt x="186" y="172"/>
                    <a:pt x="186" y="172"/>
                  </a:cubicBezTo>
                  <a:cubicBezTo>
                    <a:pt x="186" y="175"/>
                    <a:pt x="185" y="174"/>
                    <a:pt x="185" y="178"/>
                  </a:cubicBezTo>
                  <a:cubicBezTo>
                    <a:pt x="186" y="178"/>
                    <a:pt x="184" y="178"/>
                    <a:pt x="184" y="179"/>
                  </a:cubicBezTo>
                  <a:cubicBezTo>
                    <a:pt x="184" y="180"/>
                    <a:pt x="185" y="180"/>
                    <a:pt x="185" y="181"/>
                  </a:cubicBezTo>
                  <a:cubicBezTo>
                    <a:pt x="184" y="182"/>
                    <a:pt x="183" y="186"/>
                    <a:pt x="182" y="188"/>
                  </a:cubicBezTo>
                  <a:cubicBezTo>
                    <a:pt x="182" y="189"/>
                    <a:pt x="182" y="190"/>
                    <a:pt x="183" y="190"/>
                  </a:cubicBezTo>
                  <a:cubicBezTo>
                    <a:pt x="183" y="190"/>
                    <a:pt x="182" y="190"/>
                    <a:pt x="182" y="190"/>
                  </a:cubicBezTo>
                  <a:cubicBezTo>
                    <a:pt x="182" y="193"/>
                    <a:pt x="180" y="195"/>
                    <a:pt x="181" y="198"/>
                  </a:cubicBezTo>
                  <a:cubicBezTo>
                    <a:pt x="180" y="198"/>
                    <a:pt x="179" y="200"/>
                    <a:pt x="180" y="202"/>
                  </a:cubicBezTo>
                  <a:cubicBezTo>
                    <a:pt x="177" y="205"/>
                    <a:pt x="178" y="210"/>
                    <a:pt x="176" y="213"/>
                  </a:cubicBezTo>
                  <a:cubicBezTo>
                    <a:pt x="176" y="214"/>
                    <a:pt x="177" y="214"/>
                    <a:pt x="176" y="215"/>
                  </a:cubicBezTo>
                  <a:cubicBezTo>
                    <a:pt x="176" y="215"/>
                    <a:pt x="176" y="215"/>
                    <a:pt x="176" y="216"/>
                  </a:cubicBezTo>
                  <a:cubicBezTo>
                    <a:pt x="175" y="216"/>
                    <a:pt x="176" y="216"/>
                    <a:pt x="176" y="217"/>
                  </a:cubicBezTo>
                  <a:cubicBezTo>
                    <a:pt x="174" y="220"/>
                    <a:pt x="174" y="223"/>
                    <a:pt x="174" y="226"/>
                  </a:cubicBezTo>
                  <a:cubicBezTo>
                    <a:pt x="173" y="229"/>
                    <a:pt x="171" y="232"/>
                    <a:pt x="172" y="235"/>
                  </a:cubicBezTo>
                  <a:cubicBezTo>
                    <a:pt x="169" y="243"/>
                    <a:pt x="168" y="254"/>
                    <a:pt x="166" y="263"/>
                  </a:cubicBezTo>
                  <a:cubicBezTo>
                    <a:pt x="166" y="264"/>
                    <a:pt x="167" y="264"/>
                    <a:pt x="168" y="265"/>
                  </a:cubicBezTo>
                  <a:cubicBezTo>
                    <a:pt x="169" y="269"/>
                    <a:pt x="167" y="272"/>
                    <a:pt x="164" y="274"/>
                  </a:cubicBezTo>
                  <a:cubicBezTo>
                    <a:pt x="164" y="277"/>
                    <a:pt x="164" y="279"/>
                    <a:pt x="163" y="281"/>
                  </a:cubicBezTo>
                  <a:cubicBezTo>
                    <a:pt x="161" y="280"/>
                    <a:pt x="163" y="276"/>
                    <a:pt x="162" y="274"/>
                  </a:cubicBezTo>
                  <a:cubicBezTo>
                    <a:pt x="161" y="272"/>
                    <a:pt x="159" y="273"/>
                    <a:pt x="158" y="271"/>
                  </a:cubicBezTo>
                  <a:cubicBezTo>
                    <a:pt x="155" y="271"/>
                    <a:pt x="150" y="271"/>
                    <a:pt x="146" y="271"/>
                  </a:cubicBezTo>
                  <a:cubicBezTo>
                    <a:pt x="146" y="268"/>
                    <a:pt x="151" y="270"/>
                    <a:pt x="152" y="269"/>
                  </a:cubicBezTo>
                  <a:cubicBezTo>
                    <a:pt x="154" y="270"/>
                    <a:pt x="155" y="269"/>
                    <a:pt x="158" y="269"/>
                  </a:cubicBezTo>
                  <a:cubicBezTo>
                    <a:pt x="158" y="267"/>
                    <a:pt x="159" y="266"/>
                    <a:pt x="159" y="263"/>
                  </a:cubicBezTo>
                  <a:cubicBezTo>
                    <a:pt x="157" y="257"/>
                    <a:pt x="153" y="251"/>
                    <a:pt x="151" y="245"/>
                  </a:cubicBezTo>
                  <a:cubicBezTo>
                    <a:pt x="150" y="242"/>
                    <a:pt x="149" y="238"/>
                    <a:pt x="148" y="234"/>
                  </a:cubicBezTo>
                  <a:cubicBezTo>
                    <a:pt x="147" y="231"/>
                    <a:pt x="146" y="228"/>
                    <a:pt x="145" y="225"/>
                  </a:cubicBezTo>
                  <a:cubicBezTo>
                    <a:pt x="143" y="219"/>
                    <a:pt x="139" y="213"/>
                    <a:pt x="137" y="207"/>
                  </a:cubicBezTo>
                  <a:cubicBezTo>
                    <a:pt x="135" y="207"/>
                    <a:pt x="132" y="208"/>
                    <a:pt x="130" y="207"/>
                  </a:cubicBezTo>
                  <a:cubicBezTo>
                    <a:pt x="131" y="207"/>
                    <a:pt x="130" y="206"/>
                    <a:pt x="131" y="206"/>
                  </a:cubicBezTo>
                  <a:cubicBezTo>
                    <a:pt x="133" y="206"/>
                    <a:pt x="135" y="206"/>
                    <a:pt x="136" y="206"/>
                  </a:cubicBezTo>
                  <a:cubicBezTo>
                    <a:pt x="135" y="204"/>
                    <a:pt x="135" y="201"/>
                    <a:pt x="133" y="200"/>
                  </a:cubicBezTo>
                  <a:cubicBezTo>
                    <a:pt x="129" y="190"/>
                    <a:pt x="126" y="179"/>
                    <a:pt x="121" y="170"/>
                  </a:cubicBezTo>
                  <a:cubicBezTo>
                    <a:pt x="120" y="169"/>
                    <a:pt x="122" y="169"/>
                    <a:pt x="121" y="168"/>
                  </a:cubicBezTo>
                  <a:cubicBezTo>
                    <a:pt x="120" y="169"/>
                    <a:pt x="122" y="173"/>
                    <a:pt x="120" y="173"/>
                  </a:cubicBezTo>
                  <a:cubicBezTo>
                    <a:pt x="119" y="173"/>
                    <a:pt x="119" y="171"/>
                    <a:pt x="119" y="170"/>
                  </a:cubicBezTo>
                  <a:cubicBezTo>
                    <a:pt x="115" y="176"/>
                    <a:pt x="112" y="183"/>
                    <a:pt x="109" y="190"/>
                  </a:cubicBezTo>
                  <a:cubicBezTo>
                    <a:pt x="108" y="190"/>
                    <a:pt x="108" y="191"/>
                    <a:pt x="108" y="192"/>
                  </a:cubicBezTo>
                  <a:cubicBezTo>
                    <a:pt x="107" y="193"/>
                    <a:pt x="106" y="194"/>
                    <a:pt x="106" y="197"/>
                  </a:cubicBezTo>
                  <a:cubicBezTo>
                    <a:pt x="102" y="200"/>
                    <a:pt x="101" y="208"/>
                    <a:pt x="98" y="214"/>
                  </a:cubicBezTo>
                  <a:cubicBezTo>
                    <a:pt x="97" y="215"/>
                    <a:pt x="97" y="216"/>
                    <a:pt x="96" y="216"/>
                  </a:cubicBezTo>
                  <a:cubicBezTo>
                    <a:pt x="96" y="217"/>
                    <a:pt x="96" y="219"/>
                    <a:pt x="95" y="218"/>
                  </a:cubicBezTo>
                  <a:cubicBezTo>
                    <a:pt x="94" y="223"/>
                    <a:pt x="92" y="228"/>
                    <a:pt x="90" y="232"/>
                  </a:cubicBezTo>
                  <a:cubicBezTo>
                    <a:pt x="93" y="236"/>
                    <a:pt x="90" y="243"/>
                    <a:pt x="85" y="243"/>
                  </a:cubicBezTo>
                  <a:cubicBezTo>
                    <a:pt x="85" y="246"/>
                    <a:pt x="85" y="250"/>
                    <a:pt x="85" y="253"/>
                  </a:cubicBezTo>
                  <a:cubicBezTo>
                    <a:pt x="84" y="252"/>
                    <a:pt x="84" y="245"/>
                    <a:pt x="84" y="243"/>
                  </a:cubicBezTo>
                  <a:cubicBezTo>
                    <a:pt x="83" y="240"/>
                    <a:pt x="78" y="242"/>
                    <a:pt x="78" y="239"/>
                  </a:cubicBezTo>
                  <a:cubicBezTo>
                    <a:pt x="73" y="238"/>
                    <a:pt x="65" y="236"/>
                    <a:pt x="60" y="235"/>
                  </a:cubicBezTo>
                  <a:cubicBezTo>
                    <a:pt x="59" y="237"/>
                    <a:pt x="58" y="238"/>
                    <a:pt x="56" y="239"/>
                  </a:cubicBezTo>
                  <a:cubicBezTo>
                    <a:pt x="56" y="242"/>
                    <a:pt x="56" y="243"/>
                    <a:pt x="56" y="246"/>
                  </a:cubicBezTo>
                  <a:cubicBezTo>
                    <a:pt x="55" y="246"/>
                    <a:pt x="55" y="244"/>
                    <a:pt x="55" y="242"/>
                  </a:cubicBezTo>
                  <a:cubicBezTo>
                    <a:pt x="53" y="243"/>
                    <a:pt x="51" y="242"/>
                    <a:pt x="49" y="241"/>
                  </a:cubicBezTo>
                  <a:cubicBezTo>
                    <a:pt x="48" y="242"/>
                    <a:pt x="45" y="244"/>
                    <a:pt x="43" y="243"/>
                  </a:cubicBezTo>
                  <a:cubicBezTo>
                    <a:pt x="44" y="240"/>
                    <a:pt x="52" y="241"/>
                    <a:pt x="55" y="241"/>
                  </a:cubicBezTo>
                  <a:cubicBezTo>
                    <a:pt x="54" y="239"/>
                    <a:pt x="51" y="239"/>
                    <a:pt x="51" y="237"/>
                  </a:cubicBezTo>
                  <a:cubicBezTo>
                    <a:pt x="43" y="239"/>
                    <a:pt x="39" y="246"/>
                    <a:pt x="32" y="250"/>
                  </a:cubicBezTo>
                  <a:cubicBezTo>
                    <a:pt x="30" y="251"/>
                    <a:pt x="27" y="253"/>
                    <a:pt x="27" y="254"/>
                  </a:cubicBezTo>
                  <a:cubicBezTo>
                    <a:pt x="22" y="258"/>
                    <a:pt x="18" y="262"/>
                    <a:pt x="14" y="267"/>
                  </a:cubicBezTo>
                  <a:cubicBezTo>
                    <a:pt x="14" y="269"/>
                    <a:pt x="14" y="270"/>
                    <a:pt x="14" y="271"/>
                  </a:cubicBezTo>
                  <a:cubicBezTo>
                    <a:pt x="16" y="272"/>
                    <a:pt x="21" y="271"/>
                    <a:pt x="21" y="274"/>
                  </a:cubicBezTo>
                  <a:cubicBezTo>
                    <a:pt x="19" y="274"/>
                    <a:pt x="17" y="274"/>
                    <a:pt x="15" y="274"/>
                  </a:cubicBezTo>
                  <a:cubicBezTo>
                    <a:pt x="15" y="284"/>
                    <a:pt x="15" y="293"/>
                    <a:pt x="16" y="301"/>
                  </a:cubicBezTo>
                  <a:cubicBezTo>
                    <a:pt x="19" y="302"/>
                    <a:pt x="24" y="301"/>
                    <a:pt x="28" y="302"/>
                  </a:cubicBezTo>
                  <a:cubicBezTo>
                    <a:pt x="31" y="302"/>
                    <a:pt x="33" y="301"/>
                    <a:pt x="35" y="301"/>
                  </a:cubicBezTo>
                  <a:cubicBezTo>
                    <a:pt x="38" y="301"/>
                    <a:pt x="39" y="302"/>
                    <a:pt x="41" y="302"/>
                  </a:cubicBezTo>
                  <a:cubicBezTo>
                    <a:pt x="44" y="303"/>
                    <a:pt x="49" y="302"/>
                    <a:pt x="51" y="302"/>
                  </a:cubicBezTo>
                  <a:cubicBezTo>
                    <a:pt x="62" y="300"/>
                    <a:pt x="73" y="302"/>
                    <a:pt x="85" y="300"/>
                  </a:cubicBezTo>
                  <a:cubicBezTo>
                    <a:pt x="85" y="299"/>
                    <a:pt x="85" y="298"/>
                    <a:pt x="85" y="296"/>
                  </a:cubicBezTo>
                  <a:cubicBezTo>
                    <a:pt x="86" y="298"/>
                    <a:pt x="86" y="299"/>
                    <a:pt x="86" y="300"/>
                  </a:cubicBezTo>
                  <a:cubicBezTo>
                    <a:pt x="105" y="298"/>
                    <a:pt x="123" y="303"/>
                    <a:pt x="143" y="303"/>
                  </a:cubicBezTo>
                  <a:cubicBezTo>
                    <a:pt x="150" y="303"/>
                    <a:pt x="156" y="302"/>
                    <a:pt x="162" y="302"/>
                  </a:cubicBezTo>
                  <a:cubicBezTo>
                    <a:pt x="168" y="302"/>
                    <a:pt x="173" y="302"/>
                    <a:pt x="178" y="302"/>
                  </a:cubicBezTo>
                  <a:cubicBezTo>
                    <a:pt x="182" y="301"/>
                    <a:pt x="186" y="302"/>
                    <a:pt x="189" y="302"/>
                  </a:cubicBezTo>
                  <a:cubicBezTo>
                    <a:pt x="201" y="302"/>
                    <a:pt x="212" y="302"/>
                    <a:pt x="223" y="302"/>
                  </a:cubicBezTo>
                  <a:cubicBezTo>
                    <a:pt x="231" y="302"/>
                    <a:pt x="237" y="303"/>
                    <a:pt x="247" y="303"/>
                  </a:cubicBezTo>
                  <a:cubicBezTo>
                    <a:pt x="250" y="303"/>
                    <a:pt x="253" y="302"/>
                    <a:pt x="256" y="302"/>
                  </a:cubicBezTo>
                  <a:cubicBezTo>
                    <a:pt x="267" y="302"/>
                    <a:pt x="280" y="301"/>
                    <a:pt x="294" y="303"/>
                  </a:cubicBezTo>
                  <a:cubicBezTo>
                    <a:pt x="299" y="302"/>
                    <a:pt x="308" y="303"/>
                    <a:pt x="313" y="303"/>
                  </a:cubicBezTo>
                  <a:cubicBezTo>
                    <a:pt x="314" y="300"/>
                    <a:pt x="310" y="294"/>
                    <a:pt x="313" y="292"/>
                  </a:cubicBezTo>
                  <a:cubicBezTo>
                    <a:pt x="314" y="296"/>
                    <a:pt x="315" y="298"/>
                    <a:pt x="315" y="303"/>
                  </a:cubicBezTo>
                  <a:cubicBezTo>
                    <a:pt x="324" y="303"/>
                    <a:pt x="330" y="303"/>
                    <a:pt x="337" y="304"/>
                  </a:cubicBezTo>
                  <a:cubicBezTo>
                    <a:pt x="338" y="303"/>
                    <a:pt x="338" y="300"/>
                    <a:pt x="338" y="300"/>
                  </a:cubicBezTo>
                  <a:cubicBezTo>
                    <a:pt x="340" y="299"/>
                    <a:pt x="340" y="302"/>
                    <a:pt x="340" y="304"/>
                  </a:cubicBezTo>
                  <a:cubicBezTo>
                    <a:pt x="346" y="306"/>
                    <a:pt x="355" y="303"/>
                    <a:pt x="361" y="304"/>
                  </a:cubicBezTo>
                  <a:cubicBezTo>
                    <a:pt x="374" y="304"/>
                    <a:pt x="387" y="304"/>
                    <a:pt x="398" y="304"/>
                  </a:cubicBezTo>
                  <a:cubicBezTo>
                    <a:pt x="398" y="303"/>
                    <a:pt x="397" y="303"/>
                    <a:pt x="397" y="301"/>
                  </a:cubicBezTo>
                  <a:cubicBezTo>
                    <a:pt x="400" y="300"/>
                    <a:pt x="407" y="302"/>
                    <a:pt x="410" y="303"/>
                  </a:cubicBezTo>
                  <a:cubicBezTo>
                    <a:pt x="413" y="303"/>
                    <a:pt x="417" y="303"/>
                    <a:pt x="420" y="303"/>
                  </a:cubicBezTo>
                  <a:cubicBezTo>
                    <a:pt x="422" y="304"/>
                    <a:pt x="425" y="303"/>
                    <a:pt x="426" y="305"/>
                  </a:cubicBezTo>
                  <a:cubicBezTo>
                    <a:pt x="426" y="306"/>
                    <a:pt x="424" y="305"/>
                    <a:pt x="423" y="306"/>
                  </a:cubicBezTo>
                  <a:cubicBezTo>
                    <a:pt x="416" y="306"/>
                    <a:pt x="411" y="310"/>
                    <a:pt x="405" y="310"/>
                  </a:cubicBezTo>
                  <a:cubicBezTo>
                    <a:pt x="403" y="311"/>
                    <a:pt x="400" y="311"/>
                    <a:pt x="398" y="311"/>
                  </a:cubicBezTo>
                  <a:cubicBezTo>
                    <a:pt x="397" y="309"/>
                    <a:pt x="398" y="307"/>
                    <a:pt x="398" y="306"/>
                  </a:cubicBezTo>
                  <a:cubicBezTo>
                    <a:pt x="393" y="305"/>
                    <a:pt x="388" y="306"/>
                    <a:pt x="384" y="306"/>
                  </a:cubicBezTo>
                  <a:cubicBezTo>
                    <a:pt x="379" y="305"/>
                    <a:pt x="373" y="306"/>
                    <a:pt x="367" y="306"/>
                  </a:cubicBezTo>
                  <a:cubicBezTo>
                    <a:pt x="363" y="306"/>
                    <a:pt x="359" y="305"/>
                    <a:pt x="355" y="306"/>
                  </a:cubicBezTo>
                  <a:cubicBezTo>
                    <a:pt x="351" y="306"/>
                    <a:pt x="346" y="307"/>
                    <a:pt x="343" y="306"/>
                  </a:cubicBezTo>
                  <a:cubicBezTo>
                    <a:pt x="342" y="306"/>
                    <a:pt x="342" y="305"/>
                    <a:pt x="341" y="305"/>
                  </a:cubicBezTo>
                  <a:cubicBezTo>
                    <a:pt x="340" y="305"/>
                    <a:pt x="340" y="306"/>
                    <a:pt x="339" y="306"/>
                  </a:cubicBezTo>
                  <a:cubicBezTo>
                    <a:pt x="338" y="306"/>
                    <a:pt x="338" y="305"/>
                    <a:pt x="337" y="305"/>
                  </a:cubicBezTo>
                  <a:cubicBezTo>
                    <a:pt x="335" y="305"/>
                    <a:pt x="331" y="306"/>
                    <a:pt x="328" y="305"/>
                  </a:cubicBezTo>
                  <a:cubicBezTo>
                    <a:pt x="325" y="305"/>
                    <a:pt x="320" y="304"/>
                    <a:pt x="316" y="305"/>
                  </a:cubicBezTo>
                  <a:cubicBezTo>
                    <a:pt x="313" y="305"/>
                    <a:pt x="310" y="305"/>
                    <a:pt x="307" y="305"/>
                  </a:cubicBezTo>
                  <a:cubicBezTo>
                    <a:pt x="290" y="304"/>
                    <a:pt x="271" y="303"/>
                    <a:pt x="256" y="304"/>
                  </a:cubicBezTo>
                  <a:cubicBezTo>
                    <a:pt x="248" y="304"/>
                    <a:pt x="242" y="305"/>
                    <a:pt x="234" y="304"/>
                  </a:cubicBezTo>
                  <a:cubicBezTo>
                    <a:pt x="228" y="304"/>
                    <a:pt x="223" y="304"/>
                    <a:pt x="218" y="304"/>
                  </a:cubicBezTo>
                  <a:cubicBezTo>
                    <a:pt x="214" y="304"/>
                    <a:pt x="212" y="303"/>
                    <a:pt x="208" y="303"/>
                  </a:cubicBezTo>
                  <a:cubicBezTo>
                    <a:pt x="204" y="303"/>
                    <a:pt x="201" y="304"/>
                    <a:pt x="198" y="303"/>
                  </a:cubicBezTo>
                  <a:cubicBezTo>
                    <a:pt x="197" y="303"/>
                    <a:pt x="198" y="304"/>
                    <a:pt x="197" y="304"/>
                  </a:cubicBezTo>
                  <a:cubicBezTo>
                    <a:pt x="192" y="303"/>
                    <a:pt x="188" y="305"/>
                    <a:pt x="182" y="303"/>
                  </a:cubicBezTo>
                  <a:cubicBezTo>
                    <a:pt x="181" y="303"/>
                    <a:pt x="177" y="303"/>
                    <a:pt x="174" y="303"/>
                  </a:cubicBezTo>
                  <a:cubicBezTo>
                    <a:pt x="159" y="303"/>
                    <a:pt x="144" y="305"/>
                    <a:pt x="129" y="304"/>
                  </a:cubicBezTo>
                  <a:cubicBezTo>
                    <a:pt x="125" y="304"/>
                    <a:pt x="121" y="303"/>
                    <a:pt x="117" y="303"/>
                  </a:cubicBezTo>
                  <a:cubicBezTo>
                    <a:pt x="111" y="303"/>
                    <a:pt x="104" y="302"/>
                    <a:pt x="96" y="300"/>
                  </a:cubicBezTo>
                  <a:cubicBezTo>
                    <a:pt x="94" y="302"/>
                    <a:pt x="88" y="301"/>
                    <a:pt x="86" y="303"/>
                  </a:cubicBezTo>
                  <a:cubicBezTo>
                    <a:pt x="85" y="302"/>
                    <a:pt x="84" y="302"/>
                    <a:pt x="82" y="302"/>
                  </a:cubicBezTo>
                  <a:cubicBezTo>
                    <a:pt x="81" y="302"/>
                    <a:pt x="80" y="302"/>
                    <a:pt x="80" y="302"/>
                  </a:cubicBezTo>
                  <a:cubicBezTo>
                    <a:pt x="78" y="303"/>
                    <a:pt x="75" y="303"/>
                    <a:pt x="73" y="302"/>
                  </a:cubicBezTo>
                  <a:cubicBezTo>
                    <a:pt x="68" y="304"/>
                    <a:pt x="63" y="303"/>
                    <a:pt x="58" y="303"/>
                  </a:cubicBezTo>
                  <a:cubicBezTo>
                    <a:pt x="55" y="303"/>
                    <a:pt x="52" y="303"/>
                    <a:pt x="49" y="303"/>
                  </a:cubicBezTo>
                  <a:cubicBezTo>
                    <a:pt x="43" y="304"/>
                    <a:pt x="38" y="303"/>
                    <a:pt x="33" y="303"/>
                  </a:cubicBezTo>
                  <a:cubicBezTo>
                    <a:pt x="28" y="304"/>
                    <a:pt x="24" y="303"/>
                    <a:pt x="19" y="303"/>
                  </a:cubicBezTo>
                  <a:cubicBezTo>
                    <a:pt x="13" y="303"/>
                    <a:pt x="7" y="304"/>
                    <a:pt x="1" y="304"/>
                  </a:cubicBezTo>
                  <a:cubicBezTo>
                    <a:pt x="4" y="301"/>
                    <a:pt x="10" y="302"/>
                    <a:pt x="14" y="302"/>
                  </a:cubicBezTo>
                  <a:cubicBezTo>
                    <a:pt x="13" y="294"/>
                    <a:pt x="14" y="284"/>
                    <a:pt x="12" y="276"/>
                  </a:cubicBezTo>
                  <a:cubicBezTo>
                    <a:pt x="12" y="276"/>
                    <a:pt x="13" y="276"/>
                    <a:pt x="13" y="276"/>
                  </a:cubicBezTo>
                  <a:cubicBezTo>
                    <a:pt x="12" y="272"/>
                    <a:pt x="13" y="266"/>
                    <a:pt x="11" y="262"/>
                  </a:cubicBezTo>
                  <a:close/>
                  <a:moveTo>
                    <a:pt x="355" y="134"/>
                  </a:moveTo>
                  <a:cubicBezTo>
                    <a:pt x="355" y="133"/>
                    <a:pt x="356" y="133"/>
                    <a:pt x="356" y="132"/>
                  </a:cubicBezTo>
                  <a:cubicBezTo>
                    <a:pt x="355" y="132"/>
                    <a:pt x="354" y="133"/>
                    <a:pt x="355" y="134"/>
                  </a:cubicBezTo>
                  <a:close/>
                  <a:moveTo>
                    <a:pt x="183" y="166"/>
                  </a:moveTo>
                  <a:cubicBezTo>
                    <a:pt x="184" y="166"/>
                    <a:pt x="184" y="163"/>
                    <a:pt x="184" y="163"/>
                  </a:cubicBezTo>
                  <a:cubicBezTo>
                    <a:pt x="184" y="165"/>
                    <a:pt x="183" y="165"/>
                    <a:pt x="183" y="166"/>
                  </a:cubicBezTo>
                  <a:close/>
                  <a:moveTo>
                    <a:pt x="183" y="170"/>
                  </a:moveTo>
                  <a:cubicBezTo>
                    <a:pt x="183" y="169"/>
                    <a:pt x="183" y="169"/>
                    <a:pt x="183" y="168"/>
                  </a:cubicBezTo>
                  <a:cubicBezTo>
                    <a:pt x="182" y="168"/>
                    <a:pt x="182" y="170"/>
                    <a:pt x="183" y="170"/>
                  </a:cubicBezTo>
                  <a:close/>
                  <a:moveTo>
                    <a:pt x="165" y="255"/>
                  </a:moveTo>
                  <a:cubicBezTo>
                    <a:pt x="166" y="254"/>
                    <a:pt x="165" y="254"/>
                    <a:pt x="166" y="253"/>
                  </a:cubicBezTo>
                  <a:cubicBezTo>
                    <a:pt x="165" y="253"/>
                    <a:pt x="165" y="255"/>
                    <a:pt x="165" y="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3"/>
            <p:cNvSpPr/>
            <p:nvPr/>
          </p:nvSpPr>
          <p:spPr bwMode="auto">
            <a:xfrm>
              <a:off x="2297" y="2165"/>
              <a:ext cx="18" cy="67"/>
            </a:xfrm>
            <a:custGeom>
              <a:avLst/>
              <a:gdLst>
                <a:gd name="T0" fmla="*/ 1 w 4"/>
                <a:gd name="T1" fmla="*/ 15 h 15"/>
                <a:gd name="T2" fmla="*/ 1 w 4"/>
                <a:gd name="T3" fmla="*/ 0 h 15"/>
                <a:gd name="T4" fmla="*/ 3 w 4"/>
                <a:gd name="T5" fmla="*/ 1 h 15"/>
                <a:gd name="T6" fmla="*/ 3 w 4"/>
                <a:gd name="T7" fmla="*/ 9 h 15"/>
                <a:gd name="T8" fmla="*/ 1 w 4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1" y="15"/>
                  </a:moveTo>
                  <a:cubicBezTo>
                    <a:pt x="2" y="11"/>
                    <a:pt x="0" y="5"/>
                    <a:pt x="1" y="0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2" y="4"/>
                    <a:pt x="2" y="6"/>
                    <a:pt x="3" y="9"/>
                  </a:cubicBezTo>
                  <a:cubicBezTo>
                    <a:pt x="1" y="10"/>
                    <a:pt x="4" y="14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4"/>
            <p:cNvSpPr/>
            <p:nvPr/>
          </p:nvSpPr>
          <p:spPr bwMode="auto">
            <a:xfrm>
              <a:off x="3006" y="1841"/>
              <a:ext cx="53" cy="9"/>
            </a:xfrm>
            <a:custGeom>
              <a:avLst/>
              <a:gdLst>
                <a:gd name="T0" fmla="*/ 11 w 12"/>
                <a:gd name="T1" fmla="*/ 0 h 2"/>
                <a:gd name="T2" fmla="*/ 12 w 12"/>
                <a:gd name="T3" fmla="*/ 1 h 2"/>
                <a:gd name="T4" fmla="*/ 0 w 12"/>
                <a:gd name="T5" fmla="*/ 1 h 2"/>
                <a:gd name="T6" fmla="*/ 8 w 12"/>
                <a:gd name="T7" fmla="*/ 0 h 2"/>
                <a:gd name="T8" fmla="*/ 11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1" y="0"/>
                  </a:moveTo>
                  <a:cubicBezTo>
                    <a:pt x="12" y="0"/>
                    <a:pt x="12" y="1"/>
                    <a:pt x="12" y="1"/>
                  </a:cubicBezTo>
                  <a:cubicBezTo>
                    <a:pt x="7" y="2"/>
                    <a:pt x="4" y="2"/>
                    <a:pt x="0" y="1"/>
                  </a:cubicBezTo>
                  <a:cubicBezTo>
                    <a:pt x="2" y="0"/>
                    <a:pt x="5" y="1"/>
                    <a:pt x="8" y="0"/>
                  </a:cubicBezTo>
                  <a:cubicBezTo>
                    <a:pt x="8" y="1"/>
                    <a:pt x="11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5"/>
            <p:cNvSpPr/>
            <p:nvPr/>
          </p:nvSpPr>
          <p:spPr bwMode="auto">
            <a:xfrm>
              <a:off x="2683" y="1832"/>
              <a:ext cx="75" cy="49"/>
            </a:xfrm>
            <a:custGeom>
              <a:avLst/>
              <a:gdLst>
                <a:gd name="T0" fmla="*/ 12 w 17"/>
                <a:gd name="T1" fmla="*/ 0 h 11"/>
                <a:gd name="T2" fmla="*/ 13 w 17"/>
                <a:gd name="T3" fmla="*/ 5 h 11"/>
                <a:gd name="T4" fmla="*/ 17 w 17"/>
                <a:gd name="T5" fmla="*/ 7 h 11"/>
                <a:gd name="T6" fmla="*/ 14 w 17"/>
                <a:gd name="T7" fmla="*/ 7 h 11"/>
                <a:gd name="T8" fmla="*/ 13 w 17"/>
                <a:gd name="T9" fmla="*/ 10 h 11"/>
                <a:gd name="T10" fmla="*/ 12 w 17"/>
                <a:gd name="T11" fmla="*/ 11 h 11"/>
                <a:gd name="T12" fmla="*/ 10 w 17"/>
                <a:gd name="T13" fmla="*/ 7 h 11"/>
                <a:gd name="T14" fmla="*/ 3 w 17"/>
                <a:gd name="T15" fmla="*/ 6 h 11"/>
                <a:gd name="T16" fmla="*/ 0 w 17"/>
                <a:gd name="T17" fmla="*/ 7 h 11"/>
                <a:gd name="T18" fmla="*/ 11 w 17"/>
                <a:gd name="T19" fmla="*/ 6 h 11"/>
                <a:gd name="T20" fmla="*/ 11 w 17"/>
                <a:gd name="T21" fmla="*/ 1 h 11"/>
                <a:gd name="T22" fmla="*/ 12 w 17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1">
                  <a:moveTo>
                    <a:pt x="12" y="0"/>
                  </a:moveTo>
                  <a:cubicBezTo>
                    <a:pt x="13" y="1"/>
                    <a:pt x="13" y="4"/>
                    <a:pt x="13" y="5"/>
                  </a:cubicBezTo>
                  <a:cubicBezTo>
                    <a:pt x="15" y="5"/>
                    <a:pt x="17" y="5"/>
                    <a:pt x="17" y="7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3" y="8"/>
                    <a:pt x="14" y="10"/>
                    <a:pt x="13" y="10"/>
                  </a:cubicBezTo>
                  <a:cubicBezTo>
                    <a:pt x="13" y="10"/>
                    <a:pt x="13" y="11"/>
                    <a:pt x="12" y="11"/>
                  </a:cubicBezTo>
                  <a:cubicBezTo>
                    <a:pt x="11" y="9"/>
                    <a:pt x="12" y="7"/>
                    <a:pt x="10" y="7"/>
                  </a:cubicBezTo>
                  <a:cubicBezTo>
                    <a:pt x="8" y="7"/>
                    <a:pt x="6" y="7"/>
                    <a:pt x="3" y="6"/>
                  </a:cubicBezTo>
                  <a:cubicBezTo>
                    <a:pt x="2" y="6"/>
                    <a:pt x="2" y="8"/>
                    <a:pt x="0" y="7"/>
                  </a:cubicBezTo>
                  <a:cubicBezTo>
                    <a:pt x="1" y="3"/>
                    <a:pt x="7" y="6"/>
                    <a:pt x="11" y="6"/>
                  </a:cubicBezTo>
                  <a:cubicBezTo>
                    <a:pt x="11" y="4"/>
                    <a:pt x="11" y="3"/>
                    <a:pt x="11" y="1"/>
                  </a:cubicBezTo>
                  <a:cubicBezTo>
                    <a:pt x="12" y="1"/>
                    <a:pt x="12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6"/>
            <p:cNvSpPr/>
            <p:nvPr/>
          </p:nvSpPr>
          <p:spPr bwMode="auto">
            <a:xfrm>
              <a:off x="2213" y="1859"/>
              <a:ext cx="80" cy="17"/>
            </a:xfrm>
            <a:custGeom>
              <a:avLst/>
              <a:gdLst>
                <a:gd name="T0" fmla="*/ 18 w 18"/>
                <a:gd name="T1" fmla="*/ 2 h 4"/>
                <a:gd name="T2" fmla="*/ 16 w 18"/>
                <a:gd name="T3" fmla="*/ 4 h 4"/>
                <a:gd name="T4" fmla="*/ 16 w 18"/>
                <a:gd name="T5" fmla="*/ 3 h 4"/>
                <a:gd name="T6" fmla="*/ 13 w 18"/>
                <a:gd name="T7" fmla="*/ 3 h 4"/>
                <a:gd name="T8" fmla="*/ 13 w 18"/>
                <a:gd name="T9" fmla="*/ 2 h 4"/>
                <a:gd name="T10" fmla="*/ 12 w 18"/>
                <a:gd name="T11" fmla="*/ 3 h 4"/>
                <a:gd name="T12" fmla="*/ 1 w 18"/>
                <a:gd name="T13" fmla="*/ 4 h 4"/>
                <a:gd name="T14" fmla="*/ 0 w 18"/>
                <a:gd name="T15" fmla="*/ 2 h 4"/>
                <a:gd name="T16" fmla="*/ 1 w 18"/>
                <a:gd name="T17" fmla="*/ 2 h 4"/>
                <a:gd name="T18" fmla="*/ 14 w 18"/>
                <a:gd name="T19" fmla="*/ 2 h 4"/>
                <a:gd name="T20" fmla="*/ 18 w 18"/>
                <a:gd name="T2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4">
                  <a:moveTo>
                    <a:pt x="18" y="2"/>
                  </a:moveTo>
                  <a:cubicBezTo>
                    <a:pt x="18" y="3"/>
                    <a:pt x="17" y="3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4" y="3"/>
                    <a:pt x="14" y="3"/>
                    <a:pt x="13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7" y="2"/>
                    <a:pt x="6" y="4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3"/>
                    <a:pt x="10" y="1"/>
                    <a:pt x="14" y="2"/>
                  </a:cubicBezTo>
                  <a:cubicBezTo>
                    <a:pt x="15" y="2"/>
                    <a:pt x="18" y="0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7"/>
            <p:cNvSpPr/>
            <p:nvPr/>
          </p:nvSpPr>
          <p:spPr bwMode="auto">
            <a:xfrm>
              <a:off x="2882" y="2223"/>
              <a:ext cx="44" cy="13"/>
            </a:xfrm>
            <a:custGeom>
              <a:avLst/>
              <a:gdLst>
                <a:gd name="T0" fmla="*/ 10 w 10"/>
                <a:gd name="T1" fmla="*/ 1 h 3"/>
                <a:gd name="T2" fmla="*/ 0 w 10"/>
                <a:gd name="T3" fmla="*/ 1 h 3"/>
                <a:gd name="T4" fmla="*/ 0 w 10"/>
                <a:gd name="T5" fmla="*/ 1 h 3"/>
                <a:gd name="T6" fmla="*/ 10 w 10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8" y="3"/>
                    <a:pt x="3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8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98"/>
            <p:cNvSpPr/>
            <p:nvPr/>
          </p:nvSpPr>
          <p:spPr bwMode="auto">
            <a:xfrm>
              <a:off x="2554" y="2240"/>
              <a:ext cx="58" cy="18"/>
            </a:xfrm>
            <a:custGeom>
              <a:avLst/>
              <a:gdLst>
                <a:gd name="T0" fmla="*/ 13 w 13"/>
                <a:gd name="T1" fmla="*/ 1 h 4"/>
                <a:gd name="T2" fmla="*/ 2 w 13"/>
                <a:gd name="T3" fmla="*/ 3 h 4"/>
                <a:gd name="T4" fmla="*/ 0 w 13"/>
                <a:gd name="T5" fmla="*/ 2 h 4"/>
                <a:gd name="T6" fmla="*/ 13 w 1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13" y="1"/>
                  </a:moveTo>
                  <a:cubicBezTo>
                    <a:pt x="11" y="4"/>
                    <a:pt x="6" y="1"/>
                    <a:pt x="2" y="3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4" y="1"/>
                    <a:pt x="1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99"/>
            <p:cNvSpPr/>
            <p:nvPr/>
          </p:nvSpPr>
          <p:spPr bwMode="auto">
            <a:xfrm>
              <a:off x="3112" y="2254"/>
              <a:ext cx="14" cy="44"/>
            </a:xfrm>
            <a:custGeom>
              <a:avLst/>
              <a:gdLst>
                <a:gd name="T0" fmla="*/ 1 w 3"/>
                <a:gd name="T1" fmla="*/ 0 h 10"/>
                <a:gd name="T2" fmla="*/ 2 w 3"/>
                <a:gd name="T3" fmla="*/ 10 h 10"/>
                <a:gd name="T4" fmla="*/ 1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2" y="2"/>
                    <a:pt x="3" y="7"/>
                    <a:pt x="2" y="10"/>
                  </a:cubicBezTo>
                  <a:cubicBezTo>
                    <a:pt x="0" y="9"/>
                    <a:pt x="0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7" name="矩形 116"/>
          <p:cNvSpPr/>
          <p:nvPr/>
        </p:nvSpPr>
        <p:spPr>
          <a:xfrm>
            <a:off x="7309121" y="2200080"/>
            <a:ext cx="6335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10</a:t>
            </a:r>
            <a:r>
              <a:rPr lang="en-US" altLang="zh-CN" sz="20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18" name="任意多边形 117"/>
          <p:cNvSpPr/>
          <p:nvPr/>
        </p:nvSpPr>
        <p:spPr>
          <a:xfrm>
            <a:off x="8078065" y="2390694"/>
            <a:ext cx="14514" cy="493486"/>
          </a:xfrm>
          <a:custGeom>
            <a:avLst/>
            <a:gdLst>
              <a:gd name="connsiteX0" fmla="*/ 0 w 14514"/>
              <a:gd name="connsiteY0" fmla="*/ 493486 h 493486"/>
              <a:gd name="connsiteX1" fmla="*/ 14514 w 14514"/>
              <a:gd name="connsiteY1" fmla="*/ 0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14" h="493486">
                <a:moveTo>
                  <a:pt x="0" y="493486"/>
                </a:moveTo>
                <a:lnTo>
                  <a:pt x="14514" y="0"/>
                </a:lnTo>
              </a:path>
            </a:pathLst>
          </a:cu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7309121" y="3362267"/>
            <a:ext cx="707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25</a:t>
            </a:r>
            <a:r>
              <a:rPr lang="en-US" altLang="zh-CN" sz="20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21" name="任意多边形 120"/>
          <p:cNvSpPr/>
          <p:nvPr/>
        </p:nvSpPr>
        <p:spPr>
          <a:xfrm>
            <a:off x="8078065" y="3552881"/>
            <a:ext cx="14514" cy="493486"/>
          </a:xfrm>
          <a:custGeom>
            <a:avLst/>
            <a:gdLst>
              <a:gd name="connsiteX0" fmla="*/ 0 w 14514"/>
              <a:gd name="connsiteY0" fmla="*/ 493486 h 493486"/>
              <a:gd name="connsiteX1" fmla="*/ 14514 w 14514"/>
              <a:gd name="connsiteY1" fmla="*/ 0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14" h="493486">
                <a:moveTo>
                  <a:pt x="0" y="493486"/>
                </a:moveTo>
                <a:lnTo>
                  <a:pt x="14514" y="0"/>
                </a:lnTo>
              </a:path>
            </a:pathLst>
          </a:cu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7309121" y="4470932"/>
            <a:ext cx="716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72</a:t>
            </a:r>
            <a:r>
              <a:rPr lang="en-US" altLang="zh-CN" sz="20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24" name="任意多边形 123"/>
          <p:cNvSpPr/>
          <p:nvPr/>
        </p:nvSpPr>
        <p:spPr>
          <a:xfrm>
            <a:off x="8078065" y="4661546"/>
            <a:ext cx="14514" cy="493486"/>
          </a:xfrm>
          <a:custGeom>
            <a:avLst/>
            <a:gdLst>
              <a:gd name="connsiteX0" fmla="*/ 0 w 14514"/>
              <a:gd name="connsiteY0" fmla="*/ 493486 h 493486"/>
              <a:gd name="connsiteX1" fmla="*/ 14514 w 14514"/>
              <a:gd name="connsiteY1" fmla="*/ 0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14" h="493486">
                <a:moveTo>
                  <a:pt x="0" y="493486"/>
                </a:moveTo>
                <a:lnTo>
                  <a:pt x="14514" y="0"/>
                </a:lnTo>
              </a:path>
            </a:pathLst>
          </a:custGeom>
          <a:noFill/>
          <a:ln w="254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5" name="图表 124"/>
          <p:cNvGraphicFramePr/>
          <p:nvPr>
            <p:extLst>
              <p:ext uri="{D42A27DB-BD31-4B8C-83A1-F6EECF244321}">
                <p14:modId xmlns:p14="http://schemas.microsoft.com/office/powerpoint/2010/main" val="504086951"/>
              </p:ext>
            </p:extLst>
          </p:nvPr>
        </p:nvGraphicFramePr>
        <p:xfrm>
          <a:off x="531207" y="1658061"/>
          <a:ext cx="2069489" cy="4172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6" name="文本框 15"/>
          <p:cNvSpPr txBox="1"/>
          <p:nvPr/>
        </p:nvSpPr>
        <p:spPr>
          <a:xfrm>
            <a:off x="8328684" y="1554959"/>
            <a:ext cx="28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 smtClean="0">
                <a:solidFill>
                  <a:srgbClr val="FFA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000" b="1" spc="600" dirty="0">
              <a:solidFill>
                <a:srgbClr val="FFA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6"/>
          <p:cNvSpPr txBox="1"/>
          <p:nvPr/>
        </p:nvSpPr>
        <p:spPr>
          <a:xfrm>
            <a:off x="8328685" y="1963409"/>
            <a:ext cx="3551700" cy="102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28" name="文本框 36"/>
          <p:cNvSpPr txBox="1"/>
          <p:nvPr/>
        </p:nvSpPr>
        <p:spPr>
          <a:xfrm>
            <a:off x="8303015" y="3152771"/>
            <a:ext cx="287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 smtClean="0">
                <a:solidFill>
                  <a:srgbClr val="AEB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000" b="1" spc="600" dirty="0">
              <a:solidFill>
                <a:srgbClr val="AEBD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文本框 37"/>
          <p:cNvSpPr txBox="1"/>
          <p:nvPr/>
        </p:nvSpPr>
        <p:spPr>
          <a:xfrm>
            <a:off x="8303016" y="3561221"/>
            <a:ext cx="33975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30" name="文本框 29"/>
          <p:cNvSpPr txBox="1"/>
          <p:nvPr/>
        </p:nvSpPr>
        <p:spPr>
          <a:xfrm>
            <a:off x="8281185" y="4625319"/>
            <a:ext cx="292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 smtClean="0">
                <a:solidFill>
                  <a:srgbClr val="73AD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000" b="1" spc="600" dirty="0">
              <a:solidFill>
                <a:srgbClr val="73AD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30"/>
          <p:cNvSpPr txBox="1"/>
          <p:nvPr/>
        </p:nvSpPr>
        <p:spPr>
          <a:xfrm>
            <a:off x="8281186" y="5033769"/>
            <a:ext cx="350289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037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93"/>
    </mc:Choice>
    <mc:Fallback xmlns="">
      <p:transition spd="slow" advTm="11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25" grpId="0">
        <p:bldSub>
          <a:bldChart bld="category"/>
        </p:bldSub>
      </p:bldGraphic>
      <p:bldP spid="126" grpId="0"/>
      <p:bldP spid="127" grpId="0"/>
      <p:bldP spid="128" grpId="0"/>
      <p:bldP spid="129" grpId="0"/>
      <p:bldP spid="130" grpId="0"/>
      <p:bldP spid="1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案例对比分析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2272051" y="4835354"/>
            <a:ext cx="7772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</a:rPr>
              <a:t>文字；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</a:rPr>
              <a:t>；您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</a:rPr>
              <a:t>的内容打在这里，或者通过复制您的文本后，在此框中选择粘贴，并选择只保留文字；</a:t>
            </a:r>
            <a:endParaRPr lang="id-ID" altLang="zh-CN" sz="12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</a:rPr>
              <a:t>文字</a:t>
            </a:r>
            <a:endParaRPr lang="id-ID" altLang="zh-CN" sz="12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  <a:p>
            <a:pPr algn="ctr">
              <a:lnSpc>
                <a:spcPct val="150000"/>
              </a:lnSpc>
            </a:pPr>
            <a:endParaRPr lang="id-ID" altLang="zh-CN" sz="12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5" name="Group 16"/>
          <p:cNvGrpSpPr/>
          <p:nvPr/>
        </p:nvGrpSpPr>
        <p:grpSpPr>
          <a:xfrm>
            <a:off x="6768101" y="1869303"/>
            <a:ext cx="3643338" cy="2478420"/>
            <a:chOff x="5072066" y="1428742"/>
            <a:chExt cx="3643338" cy="2478420"/>
          </a:xfrm>
        </p:grpSpPr>
        <p:sp>
          <p:nvSpPr>
            <p:cNvPr id="26" name="Rectangle 2"/>
            <p:cNvSpPr/>
            <p:nvPr/>
          </p:nvSpPr>
          <p:spPr>
            <a:xfrm>
              <a:off x="5072066" y="1857370"/>
              <a:ext cx="3429024" cy="2049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6616" indent="-356616">
                <a:spcBef>
                  <a:spcPts val="250"/>
                </a:spcBef>
              </a:pPr>
              <a:endParaRPr lang="id-ID" sz="1200" dirty="0" smtClean="0">
                <a:solidFill>
                  <a:schemeClr val="bg1"/>
                </a:solidFill>
                <a:cs typeface="Open Sans Light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</a:rPr>
                <a:t>；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sz="1200" dirty="0" smtClean="0">
                <a:solidFill>
                  <a:schemeClr val="bg1"/>
                </a:solidFill>
                <a:cs typeface="Open Sans Light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altLang="zh-CN" sz="12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</a:t>
              </a:r>
              <a:endParaRPr lang="id-ID" altLang="zh-CN" sz="12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27" name="Rectangle 15"/>
            <p:cNvSpPr/>
            <p:nvPr/>
          </p:nvSpPr>
          <p:spPr>
            <a:xfrm>
              <a:off x="5072066" y="1428742"/>
              <a:ext cx="364333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</a:rPr>
                <a:t>文字</a:t>
              </a:r>
              <a:endParaRPr lang="id-ID" altLang="zh-CN" sz="12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105884" y="1794378"/>
            <a:ext cx="4231670" cy="2707234"/>
            <a:chOff x="409849" y="1315301"/>
            <a:chExt cx="4231670" cy="2707234"/>
          </a:xfrm>
        </p:grpSpPr>
        <p:grpSp>
          <p:nvGrpSpPr>
            <p:cNvPr id="29" name="组合 28"/>
            <p:cNvGrpSpPr/>
            <p:nvPr/>
          </p:nvGrpSpPr>
          <p:grpSpPr>
            <a:xfrm>
              <a:off x="774529" y="3714758"/>
              <a:ext cx="3592052" cy="307777"/>
              <a:chOff x="774529" y="3714758"/>
              <a:chExt cx="3592052" cy="307777"/>
            </a:xfrm>
          </p:grpSpPr>
          <p:sp>
            <p:nvSpPr>
              <p:cNvPr id="40" name="Rectangle 11"/>
              <p:cNvSpPr/>
              <p:nvPr/>
            </p:nvSpPr>
            <p:spPr>
              <a:xfrm>
                <a:off x="774529" y="3714758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ea typeface="Open Sans" pitchFamily="34" charset="0"/>
                    <a:cs typeface="Open Sans" pitchFamily="34" charset="0"/>
                  </a:rPr>
                  <a:t>案例一</a:t>
                </a:r>
                <a:endParaRPr lang="en-US" sz="1400" dirty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1" name="Rectangle 12"/>
              <p:cNvSpPr/>
              <p:nvPr/>
            </p:nvSpPr>
            <p:spPr>
              <a:xfrm>
                <a:off x="1774661" y="3714758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ea typeface="Open Sans" pitchFamily="34" charset="0"/>
                    <a:cs typeface="Open Sans" pitchFamily="34" charset="0"/>
                  </a:rPr>
                  <a:t>案例二</a:t>
                </a:r>
                <a:endParaRPr lang="en-US" sz="1400" dirty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2" name="Rectangle 13"/>
              <p:cNvSpPr/>
              <p:nvPr/>
            </p:nvSpPr>
            <p:spPr>
              <a:xfrm>
                <a:off x="2643174" y="3714758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ea typeface="Open Sans" pitchFamily="34" charset="0"/>
                    <a:cs typeface="Open Sans" pitchFamily="34" charset="0"/>
                  </a:rPr>
                  <a:t>案例三</a:t>
                </a:r>
                <a:endParaRPr lang="en-US" sz="1400" dirty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3" name="Rectangle 14"/>
              <p:cNvSpPr/>
              <p:nvPr/>
            </p:nvSpPr>
            <p:spPr>
              <a:xfrm>
                <a:off x="3643306" y="3714758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ea typeface="Open Sans" pitchFamily="34" charset="0"/>
                    <a:cs typeface="Open Sans" pitchFamily="34" charset="0"/>
                  </a:rPr>
                  <a:t>案例四</a:t>
                </a:r>
                <a:endParaRPr lang="en-US" sz="1400" dirty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409849" y="1315301"/>
              <a:ext cx="4231670" cy="2293571"/>
              <a:chOff x="1184565" y="1248617"/>
              <a:chExt cx="3780000" cy="2048765"/>
            </a:xfrm>
          </p:grpSpPr>
          <p:sp>
            <p:nvSpPr>
              <p:cNvPr id="31" name="Freeform 5"/>
              <p:cNvSpPr>
                <a:spLocks/>
              </p:cNvSpPr>
              <p:nvPr/>
            </p:nvSpPr>
            <p:spPr bwMode="auto">
              <a:xfrm>
                <a:off x="2159574" y="1920932"/>
                <a:ext cx="551051" cy="1362295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2">
                  <a:alpha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2710625" y="1920932"/>
                <a:ext cx="551051" cy="1362295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>
                <a:off x="2986152" y="1248617"/>
                <a:ext cx="551051" cy="2034610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5">
                  <a:alpha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6"/>
              <p:cNvSpPr>
                <a:spLocks/>
              </p:cNvSpPr>
              <p:nvPr/>
            </p:nvSpPr>
            <p:spPr bwMode="auto">
              <a:xfrm>
                <a:off x="3537203" y="1248617"/>
                <a:ext cx="551051" cy="2034610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1332996" y="2545900"/>
                <a:ext cx="551051" cy="737327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1">
                  <a:alpha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1884048" y="2545900"/>
                <a:ext cx="551051" cy="737327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3812728" y="2181123"/>
                <a:ext cx="551051" cy="1102103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4">
                  <a:alpha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4363780" y="2181123"/>
                <a:ext cx="551051" cy="1102103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95"/>
              <p:cNvSpPr/>
              <p:nvPr/>
            </p:nvSpPr>
            <p:spPr>
              <a:xfrm>
                <a:off x="1184565" y="3271941"/>
                <a:ext cx="3780000" cy="254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37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2"/>
    </mc:Choice>
    <mc:Fallback xmlns="">
      <p:transition spd="slow" advTm="5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流程图: 离页连接符 2"/>
          <p:cNvSpPr/>
          <p:nvPr/>
        </p:nvSpPr>
        <p:spPr>
          <a:xfrm>
            <a:off x="13038981" y="2384693"/>
            <a:ext cx="1692234" cy="1773054"/>
          </a:xfrm>
          <a:prstGeom prst="flowChartOffpage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latin typeface="Arial"/>
                <a:ea typeface="微软雅黑"/>
              </a:rPr>
              <a:t>4</a:t>
            </a:r>
            <a:endParaRPr kumimoji="0" lang="zh-CN" altLang="en-US" sz="9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934415" y="3234632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15431441" y="2398787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研究成果与应用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58912" y="3213303"/>
            <a:ext cx="204811" cy="1738490"/>
            <a:chOff x="6962660" y="2067973"/>
            <a:chExt cx="200967" cy="1705866"/>
          </a:xfrm>
          <a:solidFill>
            <a:srgbClr val="F2F2F2"/>
          </a:solidFill>
        </p:grpSpPr>
        <p:cxnSp>
          <p:nvCxnSpPr>
            <p:cNvPr id="8" name="直接连接符 7"/>
            <p:cNvCxnSpPr>
              <a:endCxn id="12" idx="4"/>
            </p:cNvCxnSpPr>
            <p:nvPr/>
          </p:nvCxnSpPr>
          <p:spPr>
            <a:xfrm>
              <a:off x="7063143" y="2219103"/>
              <a:ext cx="1" cy="1554736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3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研究目标</a:t>
            </a:r>
            <a:endParaRPr lang="zh-CN" altLang="en-US" sz="2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50336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成果形式</a:t>
            </a:r>
            <a:endParaRPr lang="zh-CN" altLang="en-US" sz="2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5" name="矩形 122"/>
          <p:cNvSpPr>
            <a:spLocks noChangeArrowheads="1"/>
          </p:cNvSpPr>
          <p:nvPr/>
        </p:nvSpPr>
        <p:spPr bwMode="auto">
          <a:xfrm>
            <a:off x="50336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应用前景</a:t>
            </a:r>
            <a:endParaRPr lang="zh-CN" altLang="en-US" sz="2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6" name="矩形 122"/>
          <p:cNvSpPr>
            <a:spLocks noChangeArrowheads="1"/>
          </p:cNvSpPr>
          <p:nvPr/>
        </p:nvSpPr>
        <p:spPr bwMode="auto">
          <a:xfrm>
            <a:off x="50336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案例对比分析</a:t>
            </a:r>
            <a:endParaRPr lang="zh-CN" altLang="en-US" sz="2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pic>
        <p:nvPicPr>
          <p:cNvPr id="102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组合 102"/>
          <p:cNvGrpSpPr/>
          <p:nvPr/>
        </p:nvGrpSpPr>
        <p:grpSpPr>
          <a:xfrm>
            <a:off x="3115032" y="1868933"/>
            <a:ext cx="6065739" cy="777356"/>
            <a:chOff x="3818511" y="1084860"/>
            <a:chExt cx="3633809" cy="483501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07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rgbClr val="FFFF00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5" name="矩形 104"/>
            <p:cNvSpPr/>
            <p:nvPr/>
          </p:nvSpPr>
          <p:spPr>
            <a:xfrm>
              <a:off x="5113128" y="1090141"/>
              <a:ext cx="2339192" cy="4594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研究成果与应用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04</a:t>
              </a:r>
              <a:endParaRPr lang="zh-CN" altLang="en-US" sz="40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4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"/>
    </mc:Choice>
    <mc:Fallback xmlns="">
      <p:transition spd="slow" advTm="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69271" y="4692139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582462" y="869767"/>
            <a:ext cx="9405051" cy="5854789"/>
            <a:chOff x="2659422" y="1285290"/>
            <a:chExt cx="7273821" cy="4163138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" t="10143" r="1686" b="7164"/>
            <a:stretch>
              <a:fillRect/>
            </a:stretch>
          </p:blipFill>
          <p:spPr>
            <a:xfrm>
              <a:off x="2659422" y="1449407"/>
              <a:ext cx="7122176" cy="399902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153" y="1285290"/>
              <a:ext cx="1340090" cy="1262777"/>
            </a:xfrm>
            <a:prstGeom prst="rect">
              <a:avLst/>
            </a:prstGeom>
          </p:spPr>
        </p:pic>
      </p:grpSp>
      <p:sp>
        <p:nvSpPr>
          <p:cNvPr id="101" name="文本框 1"/>
          <p:cNvSpPr txBox="1"/>
          <p:nvPr/>
        </p:nvSpPr>
        <p:spPr>
          <a:xfrm>
            <a:off x="2931869" y="2049102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01 </a:t>
            </a:r>
            <a:endParaRPr lang="zh-CN" altLang="en-US" sz="2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3648383" y="2080962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3"/>
          <p:cNvSpPr txBox="1"/>
          <p:nvPr/>
        </p:nvSpPr>
        <p:spPr>
          <a:xfrm>
            <a:off x="3754555" y="2059157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  <a:endParaRPr lang="zh-CN" altLang="en-US" sz="24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4"/>
          <p:cNvSpPr txBox="1"/>
          <p:nvPr/>
        </p:nvSpPr>
        <p:spPr>
          <a:xfrm>
            <a:off x="2931869" y="2781948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02 </a:t>
            </a:r>
            <a:endParaRPr lang="zh-CN" altLang="en-US" sz="28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3648383" y="2813808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6"/>
          <p:cNvSpPr txBox="1"/>
          <p:nvPr/>
        </p:nvSpPr>
        <p:spPr>
          <a:xfrm>
            <a:off x="3754555" y="2792003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  <a:endParaRPr lang="zh-CN" altLang="en-US" sz="2400" b="1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7"/>
          <p:cNvSpPr txBox="1"/>
          <p:nvPr/>
        </p:nvSpPr>
        <p:spPr>
          <a:xfrm>
            <a:off x="2931869" y="3524164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03 </a:t>
            </a:r>
            <a:endParaRPr lang="zh-CN" altLang="en-US" sz="28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3648383" y="3556024"/>
            <a:ext cx="0" cy="432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9"/>
          <p:cNvSpPr txBox="1"/>
          <p:nvPr/>
        </p:nvSpPr>
        <p:spPr>
          <a:xfrm>
            <a:off x="3754555" y="3534219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zh-CN" altLang="en-US" sz="2400" b="1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"/>
          <p:cNvSpPr txBox="1"/>
          <p:nvPr/>
        </p:nvSpPr>
        <p:spPr>
          <a:xfrm>
            <a:off x="2931869" y="4266380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04</a:t>
            </a:r>
            <a:endParaRPr lang="zh-CN" altLang="en-US" sz="2800" dirty="0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3648383" y="4298240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2"/>
          <p:cNvSpPr txBox="1"/>
          <p:nvPr/>
        </p:nvSpPr>
        <p:spPr>
          <a:xfrm>
            <a:off x="3754555" y="4276435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zh-CN" altLang="en-US" sz="2400" b="1" dirty="0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7003474" y="2296962"/>
            <a:ext cx="158400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8"/>
          <p:cNvSpPr txBox="1"/>
          <p:nvPr/>
        </p:nvSpPr>
        <p:spPr>
          <a:xfrm>
            <a:off x="8611921" y="2079782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P03 </a:t>
            </a:r>
            <a:endParaRPr lang="zh-CN" altLang="en-US" sz="20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15" name="文本框 19"/>
          <p:cNvSpPr txBox="1"/>
          <p:nvPr/>
        </p:nvSpPr>
        <p:spPr>
          <a:xfrm>
            <a:off x="8611921" y="2812628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P09</a:t>
            </a:r>
            <a:endParaRPr lang="zh-CN" altLang="en-US" sz="20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16" name="文本框 20"/>
          <p:cNvSpPr txBox="1"/>
          <p:nvPr/>
        </p:nvSpPr>
        <p:spPr>
          <a:xfrm>
            <a:off x="8611921" y="3554844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P14 </a:t>
            </a:r>
            <a:endParaRPr lang="zh-CN" altLang="en-US" sz="20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17" name="文本框 21"/>
          <p:cNvSpPr txBox="1"/>
          <p:nvPr/>
        </p:nvSpPr>
        <p:spPr>
          <a:xfrm>
            <a:off x="8611921" y="4297060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P19</a:t>
            </a:r>
            <a:endParaRPr lang="zh-CN" altLang="en-US" sz="2000" dirty="0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7003474" y="3054378"/>
            <a:ext cx="1584000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7003474" y="3770543"/>
            <a:ext cx="1584000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7003474" y="4541710"/>
            <a:ext cx="1584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0"/>
          <p:cNvSpPr txBox="1"/>
          <p:nvPr/>
        </p:nvSpPr>
        <p:spPr>
          <a:xfrm>
            <a:off x="2932871" y="4998229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05</a:t>
            </a:r>
            <a:endParaRPr lang="zh-CN" altLang="en-US" sz="2800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3649385" y="5030089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"/>
          <p:cNvSpPr txBox="1"/>
          <p:nvPr/>
        </p:nvSpPr>
        <p:spPr>
          <a:xfrm>
            <a:off x="3755557" y="5008284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相关建议及论文总结</a:t>
            </a:r>
            <a:endParaRPr lang="zh-CN" altLang="en-US" sz="2400" b="1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文本框 21"/>
          <p:cNvSpPr txBox="1"/>
          <p:nvPr/>
        </p:nvSpPr>
        <p:spPr>
          <a:xfrm>
            <a:off x="8612923" y="5028909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P24</a:t>
            </a:r>
            <a:endParaRPr lang="zh-CN" altLang="en-US" sz="2000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30" name="直接连接符 129"/>
          <p:cNvCxnSpPr/>
          <p:nvPr/>
        </p:nvCxnSpPr>
        <p:spPr>
          <a:xfrm>
            <a:off x="7004476" y="5273559"/>
            <a:ext cx="1584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MH_Others_1"/>
          <p:cNvSpPr/>
          <p:nvPr>
            <p:custDataLst>
              <p:tags r:id="rId1"/>
            </p:custDataLst>
          </p:nvPr>
        </p:nvSpPr>
        <p:spPr>
          <a:xfrm>
            <a:off x="6393152" y="941603"/>
            <a:ext cx="1618180" cy="493358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000" b="1" spc="5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5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1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12600" y="341438"/>
            <a:ext cx="23774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" pitchFamily="66" charset="-122"/>
                <a:ea typeface="新蒂黑板报" pitchFamily="66" charset="-122"/>
              </a:rPr>
              <a:t>目录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249058" flipV="1">
            <a:off x="12551878" y="6753624"/>
            <a:ext cx="561484" cy="13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"/>
    </mc:Choice>
    <mc:Fallback xmlns="">
      <p:transition spd="slow" advTm="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79E-6 1.9519E-6 L -0.66805 0.00601 " pathEditMode="relative" rAng="0" ptsTypes="AA">
                                      <p:cBhvr>
                                        <p:cTn id="115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0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  <p:bldP spid="114" grpId="0"/>
      <p:bldP spid="115" grpId="0"/>
      <p:bldP spid="116" grpId="0"/>
      <p:bldP spid="117" grpId="0"/>
      <p:bldP spid="126" grpId="0"/>
      <p:bldP spid="128" grpId="0"/>
      <p:bldP spid="129" grpId="0"/>
      <p:bldP spid="580" grpId="0"/>
      <p:bldP spid="5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024368" y="1328665"/>
            <a:ext cx="4179828" cy="189879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>
            <a:solidFill>
              <a:schemeClr val="bg1">
                <a:lumMod val="95000"/>
              </a:schemeClr>
            </a:solidFill>
            <a:bevel/>
            <a:headEnd/>
            <a:tailEnd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26262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TextBox 6"/>
          <p:cNvSpPr>
            <a:spLocks noChangeArrowheads="1"/>
          </p:cNvSpPr>
          <p:nvPr/>
        </p:nvSpPr>
        <p:spPr bwMode="auto">
          <a:xfrm>
            <a:off x="1024368" y="3850663"/>
            <a:ext cx="4144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blipFill>
                  <a:blip r:embed="rId5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研究目标</a:t>
            </a:r>
            <a:endParaRPr lang="en-US" sz="2000" b="1" dirty="0">
              <a:blipFill>
                <a:blip r:embed="rId5"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直接连接符 7"/>
          <p:cNvSpPr>
            <a:spLocks noChangeShapeType="1"/>
          </p:cNvSpPr>
          <p:nvPr/>
        </p:nvSpPr>
        <p:spPr bwMode="auto">
          <a:xfrm>
            <a:off x="1130731" y="4235476"/>
            <a:ext cx="4897072" cy="0"/>
          </a:xfrm>
          <a:prstGeom prst="line">
            <a:avLst/>
          </a:prstGeom>
          <a:noFill/>
          <a:ln w="952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8"/>
          <p:cNvSpPr>
            <a:spLocks noChangeArrowheads="1"/>
          </p:cNvSpPr>
          <p:nvPr/>
        </p:nvSpPr>
        <p:spPr bwMode="auto">
          <a:xfrm>
            <a:off x="1130730" y="4533898"/>
            <a:ext cx="3771877" cy="24534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zh-CN" altLang="en-US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输入标题</a:t>
            </a:r>
          </a:p>
        </p:txBody>
      </p:sp>
      <p:sp>
        <p:nvSpPr>
          <p:cNvPr id="29" name="矩形 9"/>
          <p:cNvSpPr>
            <a:spLocks noChangeArrowheads="1"/>
          </p:cNvSpPr>
          <p:nvPr/>
        </p:nvSpPr>
        <p:spPr bwMode="auto">
          <a:xfrm>
            <a:off x="1130730" y="4938142"/>
            <a:ext cx="3130257" cy="24761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zh-CN" altLang="en-US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输入标题</a:t>
            </a:r>
          </a:p>
        </p:txBody>
      </p:sp>
      <p:sp>
        <p:nvSpPr>
          <p:cNvPr id="30" name="矩形 10"/>
          <p:cNvSpPr>
            <a:spLocks noChangeArrowheads="1"/>
          </p:cNvSpPr>
          <p:nvPr/>
        </p:nvSpPr>
        <p:spPr bwMode="auto">
          <a:xfrm>
            <a:off x="1130730" y="5336017"/>
            <a:ext cx="2462689" cy="24761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zh-CN" altLang="en-US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输入标题</a:t>
            </a:r>
          </a:p>
        </p:txBody>
      </p:sp>
      <p:sp>
        <p:nvSpPr>
          <p:cNvPr id="31" name="矩形 11"/>
          <p:cNvSpPr>
            <a:spLocks noChangeArrowheads="1"/>
          </p:cNvSpPr>
          <p:nvPr/>
        </p:nvSpPr>
        <p:spPr bwMode="auto">
          <a:xfrm>
            <a:off x="1130730" y="5758852"/>
            <a:ext cx="3451067" cy="2476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zh-CN" altLang="en-US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输入标题</a:t>
            </a:r>
          </a:p>
        </p:txBody>
      </p:sp>
      <p:sp>
        <p:nvSpPr>
          <p:cNvPr id="32" name="TextBox 12"/>
          <p:cNvSpPr>
            <a:spLocks noChangeArrowheads="1"/>
          </p:cNvSpPr>
          <p:nvPr/>
        </p:nvSpPr>
        <p:spPr bwMode="auto">
          <a:xfrm>
            <a:off x="5124254" y="4508569"/>
            <a:ext cx="964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95%</a:t>
            </a:r>
            <a:endParaRPr lang="zh-CN" altLang="en-US" sz="16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TextBox 13"/>
          <p:cNvSpPr>
            <a:spLocks noChangeArrowheads="1"/>
          </p:cNvSpPr>
          <p:nvPr/>
        </p:nvSpPr>
        <p:spPr bwMode="auto">
          <a:xfrm>
            <a:off x="5124254" y="4913949"/>
            <a:ext cx="964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85%</a:t>
            </a:r>
            <a:endParaRPr lang="zh-CN" altLang="en-US" sz="16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TextBox 14"/>
          <p:cNvSpPr>
            <a:spLocks noChangeArrowheads="1"/>
          </p:cNvSpPr>
          <p:nvPr/>
        </p:nvSpPr>
        <p:spPr bwMode="auto">
          <a:xfrm>
            <a:off x="5124254" y="5311824"/>
            <a:ext cx="964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1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70%</a:t>
            </a:r>
            <a:endParaRPr lang="zh-CN" altLang="en-US" sz="160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TextBox 15"/>
          <p:cNvSpPr>
            <a:spLocks noChangeArrowheads="1"/>
          </p:cNvSpPr>
          <p:nvPr/>
        </p:nvSpPr>
        <p:spPr bwMode="auto">
          <a:xfrm>
            <a:off x="5124254" y="5734659"/>
            <a:ext cx="964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90%</a:t>
            </a:r>
            <a:endParaRPr lang="zh-CN" altLang="en-US" sz="16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矩形 16"/>
          <p:cNvSpPr>
            <a:spLocks noChangeArrowheads="1"/>
          </p:cNvSpPr>
          <p:nvPr/>
        </p:nvSpPr>
        <p:spPr bwMode="auto">
          <a:xfrm>
            <a:off x="6829813" y="1328665"/>
            <a:ext cx="3816350" cy="5762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单击此处添加标题</a:t>
            </a:r>
          </a:p>
        </p:txBody>
      </p:sp>
      <p:grpSp>
        <p:nvGrpSpPr>
          <p:cNvPr id="37" name="组合 17"/>
          <p:cNvGrpSpPr>
            <a:grpSpLocks/>
          </p:cNvGrpSpPr>
          <p:nvPr/>
        </p:nvGrpSpPr>
        <p:grpSpPr bwMode="auto">
          <a:xfrm>
            <a:off x="6829813" y="2584587"/>
            <a:ext cx="3816350" cy="830997"/>
            <a:chOff x="0" y="0"/>
            <a:chExt cx="3816424" cy="830939"/>
          </a:xfrm>
        </p:grpSpPr>
        <p:sp>
          <p:nvSpPr>
            <p:cNvPr id="38" name="TextBox 18"/>
            <p:cNvSpPr>
              <a:spLocks noChangeArrowheads="1"/>
            </p:cNvSpPr>
            <p:nvPr/>
          </p:nvSpPr>
          <p:spPr bwMode="auto">
            <a:xfrm>
              <a:off x="324036" y="0"/>
              <a:ext cx="3492388" cy="830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在此处添加详细描述文本，尽量与标题文本语言风格相符合，语言描述尽量简洁生动，尽可能概括出段落内容，尽量将每页幻灯片文字内容控制在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字以内 。</a:t>
              </a:r>
              <a:endParaRPr 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9" name="椭圆 19"/>
            <p:cNvSpPr>
              <a:spLocks noChangeArrowheads="1"/>
            </p:cNvSpPr>
            <p:nvPr/>
          </p:nvSpPr>
          <p:spPr bwMode="auto">
            <a:xfrm>
              <a:off x="0" y="61372"/>
              <a:ext cx="144016" cy="14401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20"/>
          <p:cNvGrpSpPr>
            <a:grpSpLocks/>
          </p:cNvGrpSpPr>
          <p:nvPr/>
        </p:nvGrpSpPr>
        <p:grpSpPr bwMode="auto">
          <a:xfrm>
            <a:off x="6829813" y="3845953"/>
            <a:ext cx="3816350" cy="830997"/>
            <a:chOff x="0" y="0"/>
            <a:chExt cx="3816424" cy="830939"/>
          </a:xfrm>
        </p:grpSpPr>
        <p:sp>
          <p:nvSpPr>
            <p:cNvPr id="41" name="TextBox 21"/>
            <p:cNvSpPr>
              <a:spLocks noChangeArrowheads="1"/>
            </p:cNvSpPr>
            <p:nvPr/>
          </p:nvSpPr>
          <p:spPr bwMode="auto">
            <a:xfrm>
              <a:off x="324036" y="0"/>
              <a:ext cx="3492388" cy="830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在此处添加详细描述文本，尽量与标题文本语言风格相符合，语言描述尽量简洁生动，尽可能概括出段落内容，尽量将每页幻灯片文字内容控制在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字以内 。</a:t>
              </a:r>
              <a:endParaRPr 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42" name="椭圆 22"/>
            <p:cNvSpPr>
              <a:spLocks noChangeArrowheads="1"/>
            </p:cNvSpPr>
            <p:nvPr/>
          </p:nvSpPr>
          <p:spPr bwMode="auto">
            <a:xfrm>
              <a:off x="0" y="61372"/>
              <a:ext cx="144016" cy="144016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23"/>
          <p:cNvGrpSpPr>
            <a:grpSpLocks/>
          </p:cNvGrpSpPr>
          <p:nvPr/>
        </p:nvGrpSpPr>
        <p:grpSpPr bwMode="auto">
          <a:xfrm>
            <a:off x="6843944" y="5098409"/>
            <a:ext cx="3816350" cy="830997"/>
            <a:chOff x="0" y="0"/>
            <a:chExt cx="3816424" cy="833326"/>
          </a:xfrm>
        </p:grpSpPr>
        <p:sp>
          <p:nvSpPr>
            <p:cNvPr id="44" name="TextBox 24"/>
            <p:cNvSpPr>
              <a:spLocks noChangeArrowheads="1"/>
            </p:cNvSpPr>
            <p:nvPr/>
          </p:nvSpPr>
          <p:spPr bwMode="auto">
            <a:xfrm>
              <a:off x="324036" y="0"/>
              <a:ext cx="3492388" cy="833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在此处添加详细描述文本，尽量与标题文本语言风格相符合，语言描述尽量简洁生动，尽可能概括出段落内容，尽量将每页幻灯片文字内容控制在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200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字以内 。</a:t>
              </a:r>
              <a:endParaRPr 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45" name="椭圆 25"/>
            <p:cNvSpPr>
              <a:spLocks noChangeArrowheads="1"/>
            </p:cNvSpPr>
            <p:nvPr/>
          </p:nvSpPr>
          <p:spPr bwMode="auto">
            <a:xfrm>
              <a:off x="0" y="61372"/>
              <a:ext cx="144016" cy="144016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82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"/>
    </mc:Choice>
    <mc:Fallback xmlns="">
      <p:transition spd="slow" advTm="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900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5" grpId="0" bldLvl="0" animBg="1" autoUpdateAnimBg="0"/>
      <p:bldP spid="26" grpId="0" bldLvl="0" autoUpdateAnimBg="0"/>
      <p:bldP spid="27" grpId="0" animBg="1"/>
      <p:bldP spid="28" grpId="0" bldLvl="0" animBg="1" autoUpdateAnimBg="0"/>
      <p:bldP spid="29" grpId="0" bldLvl="0" animBg="1" autoUpdateAnimBg="0"/>
      <p:bldP spid="30" grpId="0" bldLvl="0" animBg="1" autoUpdateAnimBg="0"/>
      <p:bldP spid="31" grpId="0" bldLvl="0" animBg="1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  <p:bldP spid="36" grpId="0" bldLvl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应用前景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5470505" y="3122975"/>
            <a:ext cx="1247814" cy="1312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4266" b="1" dirty="0">
                <a:latin typeface="微软雅黑"/>
                <a:ea typeface="微软雅黑"/>
              </a:rPr>
              <a:t>应用前景</a:t>
            </a:r>
            <a:endParaRPr lang="zh-CN" altLang="en-US" sz="4266" dirty="0">
              <a:latin typeface="微软雅黑"/>
              <a:ea typeface="微软雅黑"/>
            </a:endParaRPr>
          </a:p>
        </p:txBody>
      </p:sp>
      <p:sp>
        <p:nvSpPr>
          <p:cNvPr id="21" name="TextBox 18"/>
          <p:cNvSpPr txBox="1"/>
          <p:nvPr/>
        </p:nvSpPr>
        <p:spPr>
          <a:xfrm>
            <a:off x="1676129" y="1850786"/>
            <a:ext cx="274314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/>
                <a:ea typeface="微软雅黑"/>
              </a:rPr>
              <a:t>添加标题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/>
                <a:ea typeface="微软雅黑"/>
              </a:rPr>
              <a:t>内容</a:t>
            </a:r>
            <a:endParaRPr lang="zh-CN" altLang="en-US" sz="18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7805311" y="1850786"/>
            <a:ext cx="274314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/>
                <a:ea typeface="微软雅黑"/>
              </a:rPr>
              <a:t>添加标题内容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1676129" y="4435813"/>
            <a:ext cx="274314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/>
                <a:ea typeface="微软雅黑"/>
              </a:rPr>
              <a:t>添加标题内容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7805311" y="4435813"/>
            <a:ext cx="274314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/>
                <a:ea typeface="微软雅黑"/>
              </a:rPr>
              <a:t>添加标题内容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33263" y="2111895"/>
            <a:ext cx="3322301" cy="3334999"/>
            <a:chOff x="3325813" y="1973262"/>
            <a:chExt cx="2492375" cy="2501901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0" name="TextBox 50"/>
            <p:cNvSpPr txBox="1"/>
            <p:nvPr/>
          </p:nvSpPr>
          <p:spPr>
            <a:xfrm>
              <a:off x="3786883" y="2348629"/>
              <a:ext cx="144016" cy="338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933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1</a:t>
              </a:r>
              <a:endParaRPr kumimoji="0" lang="zh-CN" altLang="en-US" sz="2933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1" name="TextBox 36"/>
            <p:cNvSpPr txBox="1"/>
            <p:nvPr/>
          </p:nvSpPr>
          <p:spPr>
            <a:xfrm>
              <a:off x="5251579" y="2348629"/>
              <a:ext cx="144016" cy="338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933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2</a:t>
              </a:r>
              <a:endParaRPr kumimoji="0" lang="zh-CN" altLang="en-US" sz="2933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2" name="TextBox 34"/>
            <p:cNvSpPr txBox="1"/>
            <p:nvPr/>
          </p:nvSpPr>
          <p:spPr>
            <a:xfrm>
              <a:off x="3786883" y="3767794"/>
              <a:ext cx="144016" cy="338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933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4</a:t>
              </a:r>
              <a:endParaRPr kumimoji="0" lang="zh-CN" altLang="en-US" sz="2933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1579" y="3767794"/>
              <a:ext cx="144016" cy="338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933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3</a:t>
              </a:r>
              <a:endParaRPr kumimoji="0" lang="zh-CN" altLang="en-US" sz="2933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"/>
    </mc:Choice>
    <mc:Fallback xmlns="">
      <p:transition spd="slow" advTm="4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0" grpId="0"/>
      <p:bldP spid="21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成果形式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235087" y="4513021"/>
            <a:ext cx="1126616" cy="1126616"/>
          </a:xfrm>
          <a:prstGeom prst="ellipse">
            <a:avLst/>
          </a:prstGeom>
          <a:gradFill>
            <a:gsLst>
              <a:gs pos="15000">
                <a:srgbClr val="00B0F0"/>
              </a:gs>
              <a:gs pos="31000">
                <a:srgbClr val="0070C0"/>
              </a:gs>
              <a:gs pos="63000">
                <a:srgbClr val="FFFB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txBody>
          <a:bodyPr lIns="68580" tIns="34290" rIns="68580" bIns="34290" rtlCol="0" anchor="ctr"/>
          <a:lstStyle/>
          <a:p>
            <a:pPr algn="ctr" defTabSz="914400">
              <a:defRPr/>
            </a:pPr>
            <a:endParaRPr lang="zh-CN" altLang="en-US" sz="1800" kern="0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6187572" y="1874627"/>
            <a:ext cx="3146805" cy="3885177"/>
          </a:xfrm>
          <a:custGeom>
            <a:avLst/>
            <a:gdLst>
              <a:gd name="connsiteX0" fmla="*/ 1743740 w 3742661"/>
              <a:gd name="connsiteY0" fmla="*/ 4476307 h 4476307"/>
              <a:gd name="connsiteX1" fmla="*/ 1796903 w 3742661"/>
              <a:gd name="connsiteY1" fmla="*/ 3785190 h 4476307"/>
              <a:gd name="connsiteX2" fmla="*/ 1307805 w 3742661"/>
              <a:gd name="connsiteY2" fmla="*/ 3381153 h 4476307"/>
              <a:gd name="connsiteX3" fmla="*/ 31898 w 3742661"/>
              <a:gd name="connsiteY3" fmla="*/ 2945218 h 4476307"/>
              <a:gd name="connsiteX4" fmla="*/ 1127052 w 3742661"/>
              <a:gd name="connsiteY4" fmla="*/ 3242930 h 4476307"/>
              <a:gd name="connsiteX5" fmla="*/ 393405 w 3742661"/>
              <a:gd name="connsiteY5" fmla="*/ 2456121 h 4476307"/>
              <a:gd name="connsiteX6" fmla="*/ 1775638 w 3742661"/>
              <a:gd name="connsiteY6" fmla="*/ 3519376 h 4476307"/>
              <a:gd name="connsiteX7" fmla="*/ 1679945 w 3742661"/>
              <a:gd name="connsiteY7" fmla="*/ 2392325 h 4476307"/>
              <a:gd name="connsiteX8" fmla="*/ 0 w 3742661"/>
              <a:gd name="connsiteY8" fmla="*/ 754911 h 4476307"/>
              <a:gd name="connsiteX9" fmla="*/ 988828 w 3742661"/>
              <a:gd name="connsiteY9" fmla="*/ 1924493 h 4476307"/>
              <a:gd name="connsiteX10" fmla="*/ 1137684 w 3742661"/>
              <a:gd name="connsiteY10" fmla="*/ 861237 h 4476307"/>
              <a:gd name="connsiteX11" fmla="*/ 1222745 w 3742661"/>
              <a:gd name="connsiteY11" fmla="*/ 2062716 h 4476307"/>
              <a:gd name="connsiteX12" fmla="*/ 1690577 w 3742661"/>
              <a:gd name="connsiteY12" fmla="*/ 2190307 h 4476307"/>
              <a:gd name="connsiteX13" fmla="*/ 1956391 w 3742661"/>
              <a:gd name="connsiteY13" fmla="*/ 0 h 4476307"/>
              <a:gd name="connsiteX14" fmla="*/ 2083982 w 3742661"/>
              <a:gd name="connsiteY14" fmla="*/ 978195 h 4476307"/>
              <a:gd name="connsiteX15" fmla="*/ 1881963 w 3742661"/>
              <a:gd name="connsiteY15" fmla="*/ 2232837 h 4476307"/>
              <a:gd name="connsiteX16" fmla="*/ 2041452 w 3742661"/>
              <a:gd name="connsiteY16" fmla="*/ 3030279 h 4476307"/>
              <a:gd name="connsiteX17" fmla="*/ 2647507 w 3742661"/>
              <a:gd name="connsiteY17" fmla="*/ 2519916 h 4476307"/>
              <a:gd name="connsiteX18" fmla="*/ 2849526 w 3742661"/>
              <a:gd name="connsiteY18" fmla="*/ 1307804 h 4476307"/>
              <a:gd name="connsiteX19" fmla="*/ 2838893 w 3742661"/>
              <a:gd name="connsiteY19" fmla="*/ 2371060 h 4476307"/>
              <a:gd name="connsiteX20" fmla="*/ 3742661 w 3742661"/>
              <a:gd name="connsiteY20" fmla="*/ 1148316 h 4476307"/>
              <a:gd name="connsiteX21" fmla="*/ 2222205 w 3742661"/>
              <a:gd name="connsiteY21" fmla="*/ 3370521 h 4476307"/>
              <a:gd name="connsiteX22" fmla="*/ 2169042 w 3742661"/>
              <a:gd name="connsiteY22" fmla="*/ 3817088 h 4476307"/>
              <a:gd name="connsiteX23" fmla="*/ 3317358 w 3742661"/>
              <a:gd name="connsiteY23" fmla="*/ 3094074 h 4476307"/>
              <a:gd name="connsiteX24" fmla="*/ 2190307 w 3742661"/>
              <a:gd name="connsiteY24" fmla="*/ 4051004 h 4476307"/>
              <a:gd name="connsiteX25" fmla="*/ 2232838 w 3742661"/>
              <a:gd name="connsiteY25" fmla="*/ 4476307 h 4476307"/>
              <a:gd name="connsiteX26" fmla="*/ 1743740 w 3742661"/>
              <a:gd name="connsiteY26" fmla="*/ 4476307 h 4476307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1743740 w 3742661"/>
              <a:gd name="connsiteY26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2819 h 4522819"/>
              <a:gd name="connsiteX1" fmla="*/ 1796903 w 3694535"/>
              <a:gd name="connsiteY1" fmla="*/ 3815659 h 4522819"/>
              <a:gd name="connsiteX2" fmla="*/ 1307805 w 3694535"/>
              <a:gd name="connsiteY2" fmla="*/ 3411622 h 4522819"/>
              <a:gd name="connsiteX3" fmla="*/ 31898 w 3694535"/>
              <a:gd name="connsiteY3" fmla="*/ 2975687 h 4522819"/>
              <a:gd name="connsiteX4" fmla="*/ 1127052 w 3694535"/>
              <a:gd name="connsiteY4" fmla="*/ 3273399 h 4522819"/>
              <a:gd name="connsiteX5" fmla="*/ 393405 w 3694535"/>
              <a:gd name="connsiteY5" fmla="*/ 2486590 h 4522819"/>
              <a:gd name="connsiteX6" fmla="*/ 1775638 w 3694535"/>
              <a:gd name="connsiteY6" fmla="*/ 3549845 h 4522819"/>
              <a:gd name="connsiteX7" fmla="*/ 1679945 w 3694535"/>
              <a:gd name="connsiteY7" fmla="*/ 2422794 h 4522819"/>
              <a:gd name="connsiteX8" fmla="*/ 0 w 3694535"/>
              <a:gd name="connsiteY8" fmla="*/ 785380 h 4522819"/>
              <a:gd name="connsiteX9" fmla="*/ 988828 w 3694535"/>
              <a:gd name="connsiteY9" fmla="*/ 1954962 h 4522819"/>
              <a:gd name="connsiteX10" fmla="*/ 1137684 w 3694535"/>
              <a:gd name="connsiteY10" fmla="*/ 891706 h 4522819"/>
              <a:gd name="connsiteX11" fmla="*/ 1222745 w 3694535"/>
              <a:gd name="connsiteY11" fmla="*/ 2093185 h 4522819"/>
              <a:gd name="connsiteX12" fmla="*/ 1690577 w 3694535"/>
              <a:gd name="connsiteY12" fmla="*/ 2220776 h 4522819"/>
              <a:gd name="connsiteX13" fmla="*/ 1956391 w 3694535"/>
              <a:gd name="connsiteY13" fmla="*/ 30469 h 4522819"/>
              <a:gd name="connsiteX14" fmla="*/ 2027834 w 3694535"/>
              <a:gd name="connsiteY14" fmla="*/ 1016685 h 4522819"/>
              <a:gd name="connsiteX15" fmla="*/ 1881963 w 3694535"/>
              <a:gd name="connsiteY15" fmla="*/ 2090854 h 4522819"/>
              <a:gd name="connsiteX16" fmla="*/ 2057494 w 3694535"/>
              <a:gd name="connsiteY16" fmla="*/ 3076790 h 4522819"/>
              <a:gd name="connsiteX17" fmla="*/ 2647507 w 3694535"/>
              <a:gd name="connsiteY17" fmla="*/ 2550385 h 4522819"/>
              <a:gd name="connsiteX18" fmla="*/ 2913694 w 3694535"/>
              <a:gd name="connsiteY18" fmla="*/ 1322231 h 4522819"/>
              <a:gd name="connsiteX19" fmla="*/ 2806809 w 3694535"/>
              <a:gd name="connsiteY19" fmla="*/ 2413560 h 4522819"/>
              <a:gd name="connsiteX20" fmla="*/ 3694535 w 3694535"/>
              <a:gd name="connsiteY20" fmla="*/ 1154721 h 4522819"/>
              <a:gd name="connsiteX21" fmla="*/ 2222205 w 3694535"/>
              <a:gd name="connsiteY21" fmla="*/ 3400990 h 4522819"/>
              <a:gd name="connsiteX22" fmla="*/ 2169042 w 3694535"/>
              <a:gd name="connsiteY22" fmla="*/ 3847557 h 4522819"/>
              <a:gd name="connsiteX23" fmla="*/ 3317358 w 3694535"/>
              <a:gd name="connsiteY23" fmla="*/ 3124543 h 4522819"/>
              <a:gd name="connsiteX24" fmla="*/ 2194317 w 3694535"/>
              <a:gd name="connsiteY24" fmla="*/ 4061420 h 4522819"/>
              <a:gd name="connsiteX25" fmla="*/ 2232838 w 3694535"/>
              <a:gd name="connsiteY25" fmla="*/ 4506776 h 4522819"/>
              <a:gd name="connsiteX26" fmla="*/ 2218194 w 3694535"/>
              <a:gd name="connsiteY26" fmla="*/ 4521884 h 4522819"/>
              <a:gd name="connsiteX27" fmla="*/ 1743740 w 3694535"/>
              <a:gd name="connsiteY27" fmla="*/ 4522819 h 4522819"/>
              <a:gd name="connsiteX0" fmla="*/ 1743740 w 3694535"/>
              <a:gd name="connsiteY0" fmla="*/ 4522819 h 4522819"/>
              <a:gd name="connsiteX1" fmla="*/ 1796903 w 3694535"/>
              <a:gd name="connsiteY1" fmla="*/ 3815659 h 4522819"/>
              <a:gd name="connsiteX2" fmla="*/ 1307805 w 3694535"/>
              <a:gd name="connsiteY2" fmla="*/ 3411622 h 4522819"/>
              <a:gd name="connsiteX3" fmla="*/ 31898 w 3694535"/>
              <a:gd name="connsiteY3" fmla="*/ 2975687 h 4522819"/>
              <a:gd name="connsiteX4" fmla="*/ 1127052 w 3694535"/>
              <a:gd name="connsiteY4" fmla="*/ 3273399 h 4522819"/>
              <a:gd name="connsiteX5" fmla="*/ 393405 w 3694535"/>
              <a:gd name="connsiteY5" fmla="*/ 2486590 h 4522819"/>
              <a:gd name="connsiteX6" fmla="*/ 1775638 w 3694535"/>
              <a:gd name="connsiteY6" fmla="*/ 3549845 h 4522819"/>
              <a:gd name="connsiteX7" fmla="*/ 1679945 w 3694535"/>
              <a:gd name="connsiteY7" fmla="*/ 2422794 h 4522819"/>
              <a:gd name="connsiteX8" fmla="*/ 0 w 3694535"/>
              <a:gd name="connsiteY8" fmla="*/ 785380 h 4522819"/>
              <a:gd name="connsiteX9" fmla="*/ 988828 w 3694535"/>
              <a:gd name="connsiteY9" fmla="*/ 1954962 h 4522819"/>
              <a:gd name="connsiteX10" fmla="*/ 1137684 w 3694535"/>
              <a:gd name="connsiteY10" fmla="*/ 891706 h 4522819"/>
              <a:gd name="connsiteX11" fmla="*/ 1222745 w 3694535"/>
              <a:gd name="connsiteY11" fmla="*/ 2093185 h 4522819"/>
              <a:gd name="connsiteX12" fmla="*/ 1690577 w 3694535"/>
              <a:gd name="connsiteY12" fmla="*/ 2220776 h 4522819"/>
              <a:gd name="connsiteX13" fmla="*/ 1956391 w 3694535"/>
              <a:gd name="connsiteY13" fmla="*/ 30469 h 4522819"/>
              <a:gd name="connsiteX14" fmla="*/ 2027834 w 3694535"/>
              <a:gd name="connsiteY14" fmla="*/ 1016685 h 4522819"/>
              <a:gd name="connsiteX15" fmla="*/ 1881963 w 3694535"/>
              <a:gd name="connsiteY15" fmla="*/ 2090854 h 4522819"/>
              <a:gd name="connsiteX16" fmla="*/ 2057494 w 3694535"/>
              <a:gd name="connsiteY16" fmla="*/ 3076790 h 4522819"/>
              <a:gd name="connsiteX17" fmla="*/ 2647507 w 3694535"/>
              <a:gd name="connsiteY17" fmla="*/ 2550385 h 4522819"/>
              <a:gd name="connsiteX18" fmla="*/ 2913694 w 3694535"/>
              <a:gd name="connsiteY18" fmla="*/ 1322231 h 4522819"/>
              <a:gd name="connsiteX19" fmla="*/ 2806809 w 3694535"/>
              <a:gd name="connsiteY19" fmla="*/ 2413560 h 4522819"/>
              <a:gd name="connsiteX20" fmla="*/ 3694535 w 3694535"/>
              <a:gd name="connsiteY20" fmla="*/ 1154721 h 4522819"/>
              <a:gd name="connsiteX21" fmla="*/ 2222205 w 3694535"/>
              <a:gd name="connsiteY21" fmla="*/ 3400990 h 4522819"/>
              <a:gd name="connsiteX22" fmla="*/ 2169042 w 3694535"/>
              <a:gd name="connsiteY22" fmla="*/ 3847557 h 4522819"/>
              <a:gd name="connsiteX23" fmla="*/ 3317358 w 3694535"/>
              <a:gd name="connsiteY23" fmla="*/ 3124543 h 4522819"/>
              <a:gd name="connsiteX24" fmla="*/ 2194317 w 3694535"/>
              <a:gd name="connsiteY24" fmla="*/ 4061420 h 4522819"/>
              <a:gd name="connsiteX25" fmla="*/ 2232838 w 3694535"/>
              <a:gd name="connsiteY25" fmla="*/ 4506776 h 4522819"/>
              <a:gd name="connsiteX26" fmla="*/ 2218194 w 3694535"/>
              <a:gd name="connsiteY26" fmla="*/ 4521884 h 4522819"/>
              <a:gd name="connsiteX27" fmla="*/ 1743740 w 3694535"/>
              <a:gd name="connsiteY27" fmla="*/ 4522819 h 4522819"/>
              <a:gd name="connsiteX0" fmla="*/ 1743740 w 3694535"/>
              <a:gd name="connsiteY0" fmla="*/ 4522814 h 4522814"/>
              <a:gd name="connsiteX1" fmla="*/ 1796903 w 3694535"/>
              <a:gd name="connsiteY1" fmla="*/ 3815654 h 4522814"/>
              <a:gd name="connsiteX2" fmla="*/ 1307805 w 3694535"/>
              <a:gd name="connsiteY2" fmla="*/ 3411617 h 4522814"/>
              <a:gd name="connsiteX3" fmla="*/ 31898 w 3694535"/>
              <a:gd name="connsiteY3" fmla="*/ 2975682 h 4522814"/>
              <a:gd name="connsiteX4" fmla="*/ 1127052 w 3694535"/>
              <a:gd name="connsiteY4" fmla="*/ 3273394 h 4522814"/>
              <a:gd name="connsiteX5" fmla="*/ 393405 w 3694535"/>
              <a:gd name="connsiteY5" fmla="*/ 2486585 h 4522814"/>
              <a:gd name="connsiteX6" fmla="*/ 1775638 w 3694535"/>
              <a:gd name="connsiteY6" fmla="*/ 3549840 h 4522814"/>
              <a:gd name="connsiteX7" fmla="*/ 1679945 w 3694535"/>
              <a:gd name="connsiteY7" fmla="*/ 2422789 h 4522814"/>
              <a:gd name="connsiteX8" fmla="*/ 0 w 3694535"/>
              <a:gd name="connsiteY8" fmla="*/ 785375 h 4522814"/>
              <a:gd name="connsiteX9" fmla="*/ 988828 w 3694535"/>
              <a:gd name="connsiteY9" fmla="*/ 1954957 h 4522814"/>
              <a:gd name="connsiteX10" fmla="*/ 1137684 w 3694535"/>
              <a:gd name="connsiteY10" fmla="*/ 891701 h 4522814"/>
              <a:gd name="connsiteX11" fmla="*/ 1222745 w 3694535"/>
              <a:gd name="connsiteY11" fmla="*/ 2093180 h 4522814"/>
              <a:gd name="connsiteX12" fmla="*/ 1690577 w 3694535"/>
              <a:gd name="connsiteY12" fmla="*/ 2220771 h 4522814"/>
              <a:gd name="connsiteX13" fmla="*/ 1956391 w 3694535"/>
              <a:gd name="connsiteY13" fmla="*/ 30464 h 4522814"/>
              <a:gd name="connsiteX14" fmla="*/ 2027834 w 3694535"/>
              <a:gd name="connsiteY14" fmla="*/ 1016680 h 4522814"/>
              <a:gd name="connsiteX15" fmla="*/ 1881963 w 3694535"/>
              <a:gd name="connsiteY15" fmla="*/ 2090849 h 4522814"/>
              <a:gd name="connsiteX16" fmla="*/ 2057494 w 3694535"/>
              <a:gd name="connsiteY16" fmla="*/ 3076785 h 4522814"/>
              <a:gd name="connsiteX17" fmla="*/ 2647507 w 3694535"/>
              <a:gd name="connsiteY17" fmla="*/ 2550380 h 4522814"/>
              <a:gd name="connsiteX18" fmla="*/ 2913694 w 3694535"/>
              <a:gd name="connsiteY18" fmla="*/ 1322226 h 4522814"/>
              <a:gd name="connsiteX19" fmla="*/ 2806809 w 3694535"/>
              <a:gd name="connsiteY19" fmla="*/ 2413555 h 4522814"/>
              <a:gd name="connsiteX20" fmla="*/ 3694535 w 3694535"/>
              <a:gd name="connsiteY20" fmla="*/ 1154716 h 4522814"/>
              <a:gd name="connsiteX21" fmla="*/ 2222205 w 3694535"/>
              <a:gd name="connsiteY21" fmla="*/ 3400985 h 4522814"/>
              <a:gd name="connsiteX22" fmla="*/ 2169042 w 3694535"/>
              <a:gd name="connsiteY22" fmla="*/ 3847552 h 4522814"/>
              <a:gd name="connsiteX23" fmla="*/ 3317358 w 3694535"/>
              <a:gd name="connsiteY23" fmla="*/ 3124538 h 4522814"/>
              <a:gd name="connsiteX24" fmla="*/ 2194317 w 3694535"/>
              <a:gd name="connsiteY24" fmla="*/ 4061415 h 4522814"/>
              <a:gd name="connsiteX25" fmla="*/ 2232838 w 3694535"/>
              <a:gd name="connsiteY25" fmla="*/ 4506771 h 4522814"/>
              <a:gd name="connsiteX26" fmla="*/ 2218194 w 3694535"/>
              <a:gd name="connsiteY26" fmla="*/ 4521879 h 4522814"/>
              <a:gd name="connsiteX27" fmla="*/ 1743740 w 3694535"/>
              <a:gd name="connsiteY27" fmla="*/ 4522814 h 4522814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093568 w 3694535"/>
              <a:gd name="connsiteY10" fmla="*/ 857226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093568 w 3694535"/>
              <a:gd name="connsiteY10" fmla="*/ 857226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19873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03018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03018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21509 w 3638574"/>
              <a:gd name="connsiteY22" fmla="*/ 3808660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38574" h="4492350">
                <a:moveTo>
                  <a:pt x="1687779" y="4492350"/>
                </a:moveTo>
                <a:cubicBezTo>
                  <a:pt x="1649353" y="4280693"/>
                  <a:pt x="1685297" y="4020910"/>
                  <a:pt x="1703018" y="3785190"/>
                </a:cubicBezTo>
                <a:lnTo>
                  <a:pt x="1239812" y="3369121"/>
                </a:lnTo>
                <a:cubicBezTo>
                  <a:pt x="710236" y="3436368"/>
                  <a:pt x="325039" y="3138656"/>
                  <a:pt x="0" y="2917145"/>
                </a:cubicBezTo>
                <a:cubicBezTo>
                  <a:pt x="370399" y="3119320"/>
                  <a:pt x="1037576" y="3333525"/>
                  <a:pt x="1087133" y="3238920"/>
                </a:cubicBezTo>
                <a:cubicBezTo>
                  <a:pt x="945521" y="3141082"/>
                  <a:pt x="539214" y="2730422"/>
                  <a:pt x="389581" y="2412005"/>
                </a:cubicBezTo>
                <a:cubicBezTo>
                  <a:pt x="859682" y="2946896"/>
                  <a:pt x="1430048" y="3277253"/>
                  <a:pt x="1719677" y="3519376"/>
                </a:cubicBezTo>
                <a:cubicBezTo>
                  <a:pt x="1735906" y="3304113"/>
                  <a:pt x="1659893" y="2776030"/>
                  <a:pt x="1627995" y="2400346"/>
                </a:cubicBezTo>
                <a:cubicBezTo>
                  <a:pt x="725782" y="2160678"/>
                  <a:pt x="172484" y="1536000"/>
                  <a:pt x="4198" y="742880"/>
                </a:cubicBezTo>
                <a:cubicBezTo>
                  <a:pt x="248250" y="1210277"/>
                  <a:pt x="456205" y="1649601"/>
                  <a:pt x="932867" y="1924493"/>
                </a:cubicBezTo>
                <a:cubicBezTo>
                  <a:pt x="1158949" y="1666327"/>
                  <a:pt x="1108304" y="1211645"/>
                  <a:pt x="1037607" y="857226"/>
                </a:cubicBezTo>
                <a:cubicBezTo>
                  <a:pt x="1222371" y="1153446"/>
                  <a:pt x="1266767" y="1586023"/>
                  <a:pt x="1138710" y="2026621"/>
                </a:cubicBezTo>
                <a:cubicBezTo>
                  <a:pt x="1250538" y="2109256"/>
                  <a:pt x="1570304" y="2252254"/>
                  <a:pt x="1646038" y="2198532"/>
                </a:cubicBezTo>
                <a:cubicBezTo>
                  <a:pt x="1690527" y="1476450"/>
                  <a:pt x="1904067" y="874481"/>
                  <a:pt x="1900430" y="0"/>
                </a:cubicBezTo>
                <a:cubicBezTo>
                  <a:pt x="1976693" y="192349"/>
                  <a:pt x="2015482" y="645373"/>
                  <a:pt x="1971873" y="986216"/>
                </a:cubicBezTo>
                <a:cubicBezTo>
                  <a:pt x="1947436" y="1177213"/>
                  <a:pt x="1846749" y="1657958"/>
                  <a:pt x="1826002" y="2060385"/>
                </a:cubicBezTo>
                <a:cubicBezTo>
                  <a:pt x="1811014" y="2351099"/>
                  <a:pt x="1951043" y="3007770"/>
                  <a:pt x="2001533" y="3046321"/>
                </a:cubicBezTo>
                <a:cubicBezTo>
                  <a:pt x="2041794" y="3055338"/>
                  <a:pt x="2575349" y="2567047"/>
                  <a:pt x="2591546" y="2519916"/>
                </a:cubicBezTo>
                <a:cubicBezTo>
                  <a:pt x="2482423" y="2107858"/>
                  <a:pt x="2569814" y="1503293"/>
                  <a:pt x="2857733" y="1291762"/>
                </a:cubicBezTo>
                <a:cubicBezTo>
                  <a:pt x="2648315" y="1639496"/>
                  <a:pt x="2663487" y="2195777"/>
                  <a:pt x="2750848" y="2383091"/>
                </a:cubicBezTo>
                <a:cubicBezTo>
                  <a:pt x="3066810" y="2282983"/>
                  <a:pt x="3503085" y="1513118"/>
                  <a:pt x="3638574" y="1124252"/>
                </a:cubicBezTo>
                <a:cubicBezTo>
                  <a:pt x="3492704" y="2254009"/>
                  <a:pt x="2460505" y="2814271"/>
                  <a:pt x="2166244" y="3370521"/>
                </a:cubicBezTo>
                <a:cubicBezTo>
                  <a:pt x="2148523" y="3519377"/>
                  <a:pt x="2147251" y="3667825"/>
                  <a:pt x="2121509" y="3808660"/>
                </a:cubicBezTo>
                <a:cubicBezTo>
                  <a:pt x="2452144" y="3808286"/>
                  <a:pt x="3159362" y="3298984"/>
                  <a:pt x="3261397" y="3094074"/>
                </a:cubicBezTo>
                <a:cubicBezTo>
                  <a:pt x="3262702" y="3429094"/>
                  <a:pt x="2493987" y="3820258"/>
                  <a:pt x="2138356" y="4030951"/>
                </a:cubicBezTo>
                <a:cubicBezTo>
                  <a:pt x="2116438" y="4040371"/>
                  <a:pt x="2182753" y="4334539"/>
                  <a:pt x="2176877" y="4476307"/>
                </a:cubicBezTo>
                <a:cubicBezTo>
                  <a:pt x="2170659" y="4477332"/>
                  <a:pt x="2168451" y="4490390"/>
                  <a:pt x="2162233" y="4491415"/>
                </a:cubicBezTo>
                <a:lnTo>
                  <a:pt x="1687779" y="449235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63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400">
              <a:defRPr/>
            </a:pPr>
            <a:endParaRPr lang="zh-CN" altLang="en-US" sz="1800" kern="0" dirty="0" smtClean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580637" y="1334950"/>
            <a:ext cx="4128904" cy="3565450"/>
            <a:chOff x="5527231" y="954156"/>
            <a:chExt cx="5505205" cy="4753933"/>
          </a:xfrm>
        </p:grpSpPr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8193551" y="954156"/>
              <a:ext cx="664202" cy="664199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0000">
                  <a:alpha val="46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0401724" y="2303011"/>
              <a:ext cx="630712" cy="630709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EFA5EC">
                  <a:alpha val="33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5944742" y="1618354"/>
              <a:ext cx="858517" cy="858513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chemeClr val="accent1">
                  <a:lumMod val="40000"/>
                  <a:lumOff val="60000"/>
                  <a:alpha val="28000"/>
                </a:scheme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5527231" y="4287192"/>
              <a:ext cx="998452" cy="998448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chemeClr val="accent1">
                  <a:lumMod val="40000"/>
                  <a:lumOff val="60000"/>
                  <a:alpha val="28000"/>
                </a:scheme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9860358" y="4554151"/>
              <a:ext cx="864619" cy="864616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C000">
                  <a:alpha val="50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9044057" y="2279363"/>
              <a:ext cx="899459" cy="899455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C000">
                  <a:alpha val="50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7195723" y="1908312"/>
              <a:ext cx="749646" cy="749644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92D050">
                  <a:alpha val="50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8574548" y="3372396"/>
              <a:ext cx="332101" cy="332100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92D050">
                  <a:alpha val="50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9808259" y="3278115"/>
              <a:ext cx="332101" cy="332100"/>
            </a:xfrm>
            <a:prstGeom prst="ellipse">
              <a:avLst/>
            </a:prstGeom>
            <a:solidFill>
              <a:srgbClr val="054487"/>
            </a:solidFill>
            <a:ln>
              <a:noFill/>
            </a:ln>
            <a:effectLst>
              <a:glow rad="190500">
                <a:schemeClr val="accent1">
                  <a:alpha val="43000"/>
                </a:scheme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8029639" y="2630392"/>
              <a:ext cx="332101" cy="332100"/>
            </a:xfrm>
            <a:prstGeom prst="ellipse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0000">
                  <a:alpha val="46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6931436" y="3100478"/>
              <a:ext cx="332101" cy="332100"/>
            </a:xfrm>
            <a:prstGeom prst="ellipse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0000">
                  <a:alpha val="46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6676161" y="4125811"/>
              <a:ext cx="332101" cy="332100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92D050">
                  <a:alpha val="37000"/>
                </a:srgbClr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7601317" y="4868007"/>
              <a:ext cx="332101" cy="3321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8672199" y="4482294"/>
              <a:ext cx="332101" cy="3321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9164903" y="5375989"/>
              <a:ext cx="332101" cy="3321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1" name="矩形 1"/>
          <p:cNvSpPr>
            <a:spLocks noChangeArrowheads="1"/>
          </p:cNvSpPr>
          <p:nvPr/>
        </p:nvSpPr>
        <p:spPr bwMode="auto">
          <a:xfrm>
            <a:off x="2098302" y="3176741"/>
            <a:ext cx="3220140" cy="142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2" name="直線接點 35"/>
          <p:cNvCxnSpPr/>
          <p:nvPr/>
        </p:nvCxnSpPr>
        <p:spPr>
          <a:xfrm flipV="1">
            <a:off x="2193013" y="3123119"/>
            <a:ext cx="3044954" cy="1"/>
          </a:xfrm>
          <a:prstGeom prst="line">
            <a:avLst/>
          </a:prstGeom>
          <a:noFill/>
          <a:ln w="19050" cap="flat" cmpd="sng" algn="ctr">
            <a:solidFill>
              <a:schemeClr val="bg1">
                <a:alpha val="30000"/>
              </a:schemeClr>
            </a:solidFill>
            <a:prstDash val="solid"/>
          </a:ln>
          <a:effectLst/>
          <a:scene3d>
            <a:camera prst="orthographicFront"/>
            <a:lightRig rig="chilly" dir="t">
              <a:rot lat="0" lon="0" rev="10200000"/>
            </a:lightRig>
          </a:scene3d>
          <a:sp3d>
            <a:bevelT w="152400" h="50800" prst="softRound"/>
          </a:sp3d>
        </p:spPr>
      </p:cxnSp>
      <p:sp>
        <p:nvSpPr>
          <p:cNvPr id="53" name="文本框 35"/>
          <p:cNvSpPr txBox="1"/>
          <p:nvPr/>
        </p:nvSpPr>
        <p:spPr>
          <a:xfrm>
            <a:off x="2193013" y="2541781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点击添加文字内容</a:t>
            </a:r>
            <a:endParaRPr lang="zh-CN" altLang="en-US" sz="2400" b="1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7"/>
    </mc:Choice>
    <mc:Fallback xmlns="">
      <p:transition spd="slow" advTm="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4883 0.26528 L 2.91667E-6 -2.22222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5" y="-1326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4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3" grpId="0" animBg="1"/>
      <p:bldP spid="33" grpId="1" animBg="1"/>
      <p:bldP spid="33" grpId="2" animBg="1"/>
      <p:bldP spid="33" grpId="3" animBg="1"/>
      <p:bldP spid="33" grpId="4" animBg="1"/>
      <p:bldP spid="34" grpId="0" animBg="1"/>
      <p:bldP spid="51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案例对比分析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6" name="Straight Connector 8"/>
          <p:cNvSpPr>
            <a:spLocks noChangeShapeType="1"/>
          </p:cNvSpPr>
          <p:nvPr/>
        </p:nvSpPr>
        <p:spPr bwMode="auto">
          <a:xfrm>
            <a:off x="962025" y="3913781"/>
            <a:ext cx="4987248" cy="1"/>
          </a:xfrm>
          <a:prstGeom prst="line">
            <a:avLst/>
          </a:prstGeom>
          <a:noFill/>
          <a:ln w="12700">
            <a:solidFill>
              <a:schemeClr val="bg1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6"/>
          <p:cNvGrpSpPr>
            <a:grpSpLocks/>
          </p:cNvGrpSpPr>
          <p:nvPr/>
        </p:nvGrpSpPr>
        <p:grpSpPr bwMode="auto">
          <a:xfrm>
            <a:off x="2247899" y="4077121"/>
            <a:ext cx="2741925" cy="1434433"/>
            <a:chOff x="0" y="0"/>
            <a:chExt cx="2057400" cy="1075415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0" y="3852"/>
              <a:ext cx="214313" cy="107156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00037" y="3852"/>
              <a:ext cx="214313" cy="428625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543050" y="0"/>
              <a:ext cx="214313" cy="17530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843087" y="0"/>
              <a:ext cx="214313" cy="895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" name="组合 11"/>
          <p:cNvGrpSpPr>
            <a:grpSpLocks/>
          </p:cNvGrpSpPr>
          <p:nvPr/>
        </p:nvGrpSpPr>
        <p:grpSpPr bwMode="auto">
          <a:xfrm>
            <a:off x="1047749" y="1582738"/>
            <a:ext cx="4772979" cy="2257432"/>
            <a:chOff x="0" y="0"/>
            <a:chExt cx="3581693" cy="1694273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0" y="0"/>
              <a:ext cx="214313" cy="169427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300037" y="771525"/>
              <a:ext cx="214313" cy="91841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600075" y="342900"/>
              <a:ext cx="214313" cy="1347038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900273" y="557213"/>
              <a:ext cx="214313" cy="113272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1837080" y="1457325"/>
              <a:ext cx="214313" cy="22239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137117" y="1200150"/>
              <a:ext cx="214313" cy="48524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2437155" y="857250"/>
              <a:ext cx="214313" cy="82814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3367380" y="1157287"/>
              <a:ext cx="214313" cy="52243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0" tIns="34290" rIns="68580" bIns="34290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1" name="TextBox 20"/>
          <p:cNvSpPr>
            <a:spLocks noChangeArrowheads="1"/>
          </p:cNvSpPr>
          <p:nvPr/>
        </p:nvSpPr>
        <p:spPr bwMode="auto">
          <a:xfrm>
            <a:off x="1007090" y="1339850"/>
            <a:ext cx="480259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75%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TextBox 21"/>
          <p:cNvSpPr>
            <a:spLocks noChangeArrowheads="1"/>
          </p:cNvSpPr>
          <p:nvPr/>
        </p:nvSpPr>
        <p:spPr bwMode="auto">
          <a:xfrm>
            <a:off x="1437835" y="2379935"/>
            <a:ext cx="4781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55%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TextBox 22"/>
          <p:cNvSpPr>
            <a:spLocks noChangeArrowheads="1"/>
          </p:cNvSpPr>
          <p:nvPr/>
        </p:nvSpPr>
        <p:spPr bwMode="auto">
          <a:xfrm>
            <a:off x="1847411" y="1845335"/>
            <a:ext cx="480259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63%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TextBox 23"/>
          <p:cNvSpPr>
            <a:spLocks noChangeArrowheads="1"/>
          </p:cNvSpPr>
          <p:nvPr/>
        </p:nvSpPr>
        <p:spPr bwMode="auto">
          <a:xfrm>
            <a:off x="2229350" y="2095773"/>
            <a:ext cx="480261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57%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TextBox 24"/>
          <p:cNvSpPr>
            <a:spLocks noChangeArrowheads="1"/>
          </p:cNvSpPr>
          <p:nvPr/>
        </p:nvSpPr>
        <p:spPr bwMode="auto">
          <a:xfrm>
            <a:off x="3473033" y="3325412"/>
            <a:ext cx="480260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18%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TextBox 25"/>
          <p:cNvSpPr>
            <a:spLocks noChangeArrowheads="1"/>
          </p:cNvSpPr>
          <p:nvPr/>
        </p:nvSpPr>
        <p:spPr bwMode="auto">
          <a:xfrm>
            <a:off x="3884296" y="2983598"/>
            <a:ext cx="478144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23%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TextBox 26"/>
          <p:cNvSpPr>
            <a:spLocks noChangeArrowheads="1"/>
          </p:cNvSpPr>
          <p:nvPr/>
        </p:nvSpPr>
        <p:spPr bwMode="auto">
          <a:xfrm>
            <a:off x="4295512" y="2552078"/>
            <a:ext cx="480260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43%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extBox 27"/>
          <p:cNvSpPr>
            <a:spLocks noChangeArrowheads="1"/>
          </p:cNvSpPr>
          <p:nvPr/>
        </p:nvSpPr>
        <p:spPr bwMode="auto">
          <a:xfrm>
            <a:off x="5535134" y="2937004"/>
            <a:ext cx="480261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21%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TextBox 28"/>
          <p:cNvSpPr>
            <a:spLocks noChangeArrowheads="1"/>
          </p:cNvSpPr>
          <p:nvPr/>
        </p:nvSpPr>
        <p:spPr bwMode="auto">
          <a:xfrm>
            <a:off x="2238354" y="5511554"/>
            <a:ext cx="539498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-45%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TextBox 29"/>
          <p:cNvSpPr>
            <a:spLocks noChangeArrowheads="1"/>
          </p:cNvSpPr>
          <p:nvPr/>
        </p:nvSpPr>
        <p:spPr bwMode="auto">
          <a:xfrm>
            <a:off x="2647762" y="4653977"/>
            <a:ext cx="539500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-23%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TextBox 30"/>
          <p:cNvSpPr>
            <a:spLocks noChangeArrowheads="1"/>
          </p:cNvSpPr>
          <p:nvPr/>
        </p:nvSpPr>
        <p:spPr bwMode="auto">
          <a:xfrm>
            <a:off x="4282826" y="4301634"/>
            <a:ext cx="539498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-12%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TextBox 31"/>
          <p:cNvSpPr>
            <a:spLocks noChangeArrowheads="1"/>
          </p:cNvSpPr>
          <p:nvPr/>
        </p:nvSpPr>
        <p:spPr bwMode="auto">
          <a:xfrm>
            <a:off x="4704206" y="4205454"/>
            <a:ext cx="539499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Open Sans" charset="0"/>
              </a:rPr>
              <a:t>-05%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461125" y="1585974"/>
            <a:ext cx="253882" cy="25388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+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461125" y="2990221"/>
            <a:ext cx="253882" cy="25388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+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Rectangle 38"/>
          <p:cNvSpPr>
            <a:spLocks noChangeArrowheads="1"/>
          </p:cNvSpPr>
          <p:nvPr/>
        </p:nvSpPr>
        <p:spPr bwMode="auto">
          <a:xfrm>
            <a:off x="6456481" y="4447439"/>
            <a:ext cx="253882" cy="25599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6710363" y="1547874"/>
            <a:ext cx="4248290" cy="11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/>
            </a: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/>
            </a: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在此处添加详细描述文本，尽量与标题文本语言风格相符合，语言描述尽量简洁生动，尽可能概括出段落内容，尽量将每页幻灯片文字内容控制在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字以内，将每页幻灯片动态演示时间长度尽量控制在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分钟以内。</a:t>
            </a:r>
            <a:endParaRPr 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6710363" y="2966408"/>
            <a:ext cx="4248290" cy="11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/>
            </a: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/>
            </a: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在此处添加详细描述文本，尽量与标题文本语言风格相符合，语言描述尽量简洁生动，尽可能概括出段落内容，尽量将每页幻灯片文字内容控制在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字以内，将每页幻灯片动态演示时间长度尽量控制在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分钟以内。</a:t>
            </a:r>
            <a:endParaRPr 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6710363" y="4425377"/>
            <a:ext cx="4248290" cy="11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/>
            </a: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/>
            </a:r>
            <a:b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在此处添加详细描述文本，尽量与标题文本语言风格相符合，语言描述尽量简洁生动，尽可能概括出段落内容，尽量将每页幻灯片文字内容控制在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字以内，将每页幻灯片动态演示时间长度尽量控制在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分钟以内。</a:t>
            </a:r>
            <a:endParaRPr 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9"/>
    </mc:Choice>
    <mc:Fallback xmlns="">
      <p:transition spd="slow" advTm="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3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3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00"/>
                            </p:stCondLst>
                            <p:childTnLst>
                              <p:par>
                                <p:cTn id="9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6" grpId="0" animBg="1"/>
      <p:bldP spid="31" grpId="0" bldLvl="0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  <p:bldP spid="36" grpId="0" bldLvl="0" autoUpdateAnimBg="0"/>
      <p:bldP spid="37" grpId="0" bldLvl="0" autoUpdateAnimBg="0"/>
      <p:bldP spid="38" grpId="0" bldLvl="0" autoUpdateAnimBg="0"/>
      <p:bldP spid="39" grpId="0" bldLvl="0" autoUpdateAnimBg="0"/>
      <p:bldP spid="40" grpId="0" bldLvl="0" autoUpdateAnimBg="0"/>
      <p:bldP spid="41" grpId="0" bldLvl="0" autoUpdateAnimBg="0"/>
      <p:bldP spid="42" grpId="0" bldLvl="0" autoUpdateAnimBg="0"/>
      <p:bldP spid="43" grpId="0" bldLvl="0" animBg="1" autoUpdateAnimBg="0"/>
      <p:bldP spid="44" grpId="0" bldLvl="0" animBg="1" autoUpdateAnimBg="0"/>
      <p:bldP spid="45" grpId="0" bldLvl="0" animBg="1" autoUpdateAnimBg="0"/>
      <p:bldP spid="46" grpId="0" bldLvl="0" autoUpdateAnimBg="0"/>
      <p:bldP spid="47" grpId="0" bldLvl="0" autoUpdateAnimBg="0"/>
      <p:bldP spid="48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658912" y="3213303"/>
            <a:ext cx="204811" cy="2255728"/>
            <a:chOff x="6962660" y="2067973"/>
            <a:chExt cx="200967" cy="2213398"/>
          </a:xfrm>
          <a:solidFill>
            <a:srgbClr val="F2F2F2"/>
          </a:solidFill>
        </p:grpSpPr>
        <p:cxnSp>
          <p:nvCxnSpPr>
            <p:cNvPr id="103" name="直接连接符 102"/>
            <p:cNvCxnSpPr/>
            <p:nvPr/>
          </p:nvCxnSpPr>
          <p:spPr>
            <a:xfrm>
              <a:off x="7063143" y="2219103"/>
              <a:ext cx="1" cy="1927185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104" name="椭圆 103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6962660" y="4080404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09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问题评估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10" name="矩形 122"/>
          <p:cNvSpPr>
            <a:spLocks noChangeArrowheads="1"/>
          </p:cNvSpPr>
          <p:nvPr/>
        </p:nvSpPr>
        <p:spPr bwMode="auto">
          <a:xfrm>
            <a:off x="50336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相关对策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11" name="矩形 122"/>
          <p:cNvSpPr>
            <a:spLocks noChangeArrowheads="1"/>
          </p:cNvSpPr>
          <p:nvPr/>
        </p:nvSpPr>
        <p:spPr bwMode="auto">
          <a:xfrm>
            <a:off x="50336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研究总结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12" name="矩形 122"/>
          <p:cNvSpPr>
            <a:spLocks noChangeArrowheads="1"/>
          </p:cNvSpPr>
          <p:nvPr/>
        </p:nvSpPr>
        <p:spPr bwMode="auto">
          <a:xfrm>
            <a:off x="50336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成绩与思考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13" name="矩形 122"/>
          <p:cNvSpPr>
            <a:spLocks noChangeArrowheads="1"/>
          </p:cNvSpPr>
          <p:nvPr/>
        </p:nvSpPr>
        <p:spPr bwMode="auto">
          <a:xfrm>
            <a:off x="5033656" y="510198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附录：参考文献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pic>
        <p:nvPicPr>
          <p:cNvPr id="114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组合 114"/>
          <p:cNvGrpSpPr/>
          <p:nvPr/>
        </p:nvGrpSpPr>
        <p:grpSpPr>
          <a:xfrm>
            <a:off x="3115032" y="1868933"/>
            <a:ext cx="6065739" cy="777356"/>
            <a:chOff x="3818511" y="1084860"/>
            <a:chExt cx="3633809" cy="483501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19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rgbClr val="8EE6D9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20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7" name="矩形 116"/>
            <p:cNvSpPr/>
            <p:nvPr/>
          </p:nvSpPr>
          <p:spPr>
            <a:xfrm>
              <a:off x="5113128" y="1090141"/>
              <a:ext cx="2339192" cy="459460"/>
            </a:xfrm>
            <a:prstGeom prst="rect">
              <a:avLst/>
            </a:prstGeom>
            <a:ln>
              <a:solidFill>
                <a:srgbClr val="8EE6D9"/>
              </a:solidFill>
            </a:ln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相关建议及总结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solidFill>
                <a:srgbClr val="8EE6D9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05</a:t>
              </a:r>
              <a:endParaRPr lang="zh-CN" altLang="en-US" sz="40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0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问题评估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cxnSp>
        <p:nvCxnSpPr>
          <p:cNvPr id="31" name="Straight Connector 7"/>
          <p:cNvCxnSpPr/>
          <p:nvPr/>
        </p:nvCxnSpPr>
        <p:spPr>
          <a:xfrm>
            <a:off x="583339" y="4831305"/>
            <a:ext cx="11027151" cy="2198"/>
          </a:xfrm>
          <a:prstGeom prst="line">
            <a:avLst/>
          </a:prstGeom>
          <a:ln w="12700" cap="flat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2"/>
          <p:cNvSpPr/>
          <p:nvPr/>
        </p:nvSpPr>
        <p:spPr>
          <a:xfrm>
            <a:off x="2072120" y="4712264"/>
            <a:ext cx="288246" cy="2882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33" name="Group 66"/>
          <p:cNvGrpSpPr/>
          <p:nvPr/>
        </p:nvGrpSpPr>
        <p:grpSpPr>
          <a:xfrm>
            <a:off x="2271885" y="2520132"/>
            <a:ext cx="1851242" cy="1501407"/>
            <a:chOff x="2285984" y="2232596"/>
            <a:chExt cx="1337190" cy="1084497"/>
          </a:xfrm>
        </p:grpSpPr>
        <p:sp>
          <p:nvSpPr>
            <p:cNvPr id="34" name="Rectangle 43"/>
            <p:cNvSpPr/>
            <p:nvPr/>
          </p:nvSpPr>
          <p:spPr>
            <a:xfrm>
              <a:off x="2285984" y="2428874"/>
              <a:ext cx="1337190" cy="888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35" name="Rectangle 44"/>
            <p:cNvSpPr/>
            <p:nvPr/>
          </p:nvSpPr>
          <p:spPr>
            <a:xfrm>
              <a:off x="2285984" y="2232596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 smtClean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Connector 26"/>
          <p:cNvCxnSpPr/>
          <p:nvPr/>
        </p:nvCxnSpPr>
        <p:spPr>
          <a:xfrm>
            <a:off x="2190198" y="2538790"/>
            <a:ext cx="12195" cy="244114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59"/>
          <p:cNvGrpSpPr/>
          <p:nvPr/>
        </p:nvGrpSpPr>
        <p:grpSpPr>
          <a:xfrm>
            <a:off x="1906755" y="1839779"/>
            <a:ext cx="579079" cy="579079"/>
            <a:chOff x="2005914" y="1637612"/>
            <a:chExt cx="418280" cy="418280"/>
          </a:xfrm>
        </p:grpSpPr>
        <p:sp>
          <p:nvSpPr>
            <p:cNvPr id="38" name="Teardrop 25"/>
            <p:cNvSpPr/>
            <p:nvPr/>
          </p:nvSpPr>
          <p:spPr>
            <a:xfrm rot="8100000">
              <a:off x="2005914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63"/>
            <p:cNvSpPr>
              <a:spLocks noEditPoints="1"/>
            </p:cNvSpPr>
            <p:nvPr/>
          </p:nvSpPr>
          <p:spPr bwMode="auto">
            <a:xfrm>
              <a:off x="2115407" y="1762183"/>
              <a:ext cx="199914" cy="171356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40" name="Oval 16"/>
          <p:cNvSpPr/>
          <p:nvPr/>
        </p:nvSpPr>
        <p:spPr>
          <a:xfrm>
            <a:off x="6217769" y="4712264"/>
            <a:ext cx="288246" cy="2882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41" name="Straight Connector 38"/>
          <p:cNvCxnSpPr/>
          <p:nvPr/>
        </p:nvCxnSpPr>
        <p:spPr>
          <a:xfrm>
            <a:off x="6343665" y="2520132"/>
            <a:ext cx="12195" cy="244114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7"/>
          <p:cNvGrpSpPr/>
          <p:nvPr/>
        </p:nvGrpSpPr>
        <p:grpSpPr>
          <a:xfrm>
            <a:off x="6499221" y="2499511"/>
            <a:ext cx="1727311" cy="1127699"/>
            <a:chOff x="5429256" y="2214560"/>
            <a:chExt cx="1247671" cy="814559"/>
          </a:xfrm>
        </p:grpSpPr>
        <p:sp>
          <p:nvSpPr>
            <p:cNvPr id="43" name="Rectangle 49"/>
            <p:cNvSpPr/>
            <p:nvPr/>
          </p:nvSpPr>
          <p:spPr>
            <a:xfrm>
              <a:off x="5429257" y="2428874"/>
              <a:ext cx="1247670" cy="600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44" name="Rectangle 50"/>
            <p:cNvSpPr/>
            <p:nvPr/>
          </p:nvSpPr>
          <p:spPr>
            <a:xfrm>
              <a:off x="5429256" y="2214560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 smtClean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63"/>
          <p:cNvGrpSpPr/>
          <p:nvPr/>
        </p:nvGrpSpPr>
        <p:grpSpPr>
          <a:xfrm>
            <a:off x="6046307" y="1839779"/>
            <a:ext cx="579079" cy="579079"/>
            <a:chOff x="5077748" y="1637612"/>
            <a:chExt cx="418280" cy="418280"/>
          </a:xfrm>
        </p:grpSpPr>
        <p:sp>
          <p:nvSpPr>
            <p:cNvPr id="46" name="Teardrop 37"/>
            <p:cNvSpPr/>
            <p:nvPr/>
          </p:nvSpPr>
          <p:spPr>
            <a:xfrm rot="8100000">
              <a:off x="5077748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7" name="Freeform 100"/>
            <p:cNvSpPr>
              <a:spLocks/>
            </p:cNvSpPr>
            <p:nvPr/>
          </p:nvSpPr>
          <p:spPr bwMode="auto">
            <a:xfrm>
              <a:off x="5169641" y="1770740"/>
              <a:ext cx="176324" cy="198674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14"/>
          <p:cNvSpPr/>
          <p:nvPr/>
        </p:nvSpPr>
        <p:spPr>
          <a:xfrm>
            <a:off x="4144545" y="4712264"/>
            <a:ext cx="288246" cy="288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49" name="Straight Connector 34"/>
          <p:cNvCxnSpPr/>
          <p:nvPr/>
        </p:nvCxnSpPr>
        <p:spPr>
          <a:xfrm>
            <a:off x="4264439" y="3535620"/>
            <a:ext cx="225" cy="128586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5"/>
          <p:cNvGrpSpPr/>
          <p:nvPr/>
        </p:nvGrpSpPr>
        <p:grpSpPr>
          <a:xfrm>
            <a:off x="4344307" y="3398081"/>
            <a:ext cx="1705953" cy="1302800"/>
            <a:chOff x="3786181" y="3000378"/>
            <a:chExt cx="1232243" cy="941038"/>
          </a:xfrm>
        </p:grpSpPr>
        <p:sp>
          <p:nvSpPr>
            <p:cNvPr id="51" name="Rectangle 47"/>
            <p:cNvSpPr/>
            <p:nvPr/>
          </p:nvSpPr>
          <p:spPr>
            <a:xfrm>
              <a:off x="3786181" y="3214692"/>
              <a:ext cx="1232243" cy="726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微软雅黑" pitchFamily="34" charset="-122"/>
                </a:rPr>
                <a:t>打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52" name="Rectangle 48"/>
            <p:cNvSpPr/>
            <p:nvPr/>
          </p:nvSpPr>
          <p:spPr>
            <a:xfrm>
              <a:off x="3786182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 smtClean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62"/>
          <p:cNvGrpSpPr/>
          <p:nvPr/>
        </p:nvGrpSpPr>
        <p:grpSpPr>
          <a:xfrm>
            <a:off x="3975124" y="2761945"/>
            <a:ext cx="579079" cy="579079"/>
            <a:chOff x="3506811" y="2444065"/>
            <a:chExt cx="418280" cy="418280"/>
          </a:xfrm>
        </p:grpSpPr>
        <p:sp>
          <p:nvSpPr>
            <p:cNvPr id="54" name="Teardrop 33"/>
            <p:cNvSpPr/>
            <p:nvPr/>
          </p:nvSpPr>
          <p:spPr>
            <a:xfrm rot="8100000">
              <a:off x="3506811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103"/>
            <p:cNvSpPr>
              <a:spLocks/>
            </p:cNvSpPr>
            <p:nvPr/>
          </p:nvSpPr>
          <p:spPr bwMode="auto">
            <a:xfrm>
              <a:off x="3628143" y="2604458"/>
              <a:ext cx="187500" cy="166390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56" name="Oval 18"/>
          <p:cNvSpPr/>
          <p:nvPr/>
        </p:nvSpPr>
        <p:spPr>
          <a:xfrm>
            <a:off x="8371882" y="4712264"/>
            <a:ext cx="288246" cy="2882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57" name="Straight Connector 24"/>
          <p:cNvCxnSpPr/>
          <p:nvPr/>
        </p:nvCxnSpPr>
        <p:spPr>
          <a:xfrm>
            <a:off x="8491776" y="3535620"/>
            <a:ext cx="225" cy="12858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8"/>
          <p:cNvGrpSpPr/>
          <p:nvPr/>
        </p:nvGrpSpPr>
        <p:grpSpPr>
          <a:xfrm>
            <a:off x="8571646" y="3398079"/>
            <a:ext cx="1703749" cy="1276171"/>
            <a:chOff x="6929453" y="3000378"/>
            <a:chExt cx="1230651" cy="921804"/>
          </a:xfrm>
        </p:grpSpPr>
        <p:sp>
          <p:nvSpPr>
            <p:cNvPr id="59" name="Rectangle 51"/>
            <p:cNvSpPr/>
            <p:nvPr/>
          </p:nvSpPr>
          <p:spPr>
            <a:xfrm>
              <a:off x="6929453" y="3214692"/>
              <a:ext cx="1230651" cy="707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</a:t>
              </a:r>
              <a:endParaRPr lang="ms-MY" sz="8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60" name="Rectangle 52"/>
            <p:cNvSpPr/>
            <p:nvPr/>
          </p:nvSpPr>
          <p:spPr>
            <a:xfrm>
              <a:off x="6929454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 smtClean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4"/>
          <p:cNvGrpSpPr/>
          <p:nvPr/>
        </p:nvGrpSpPr>
        <p:grpSpPr>
          <a:xfrm>
            <a:off x="8202236" y="2761945"/>
            <a:ext cx="579079" cy="579079"/>
            <a:chOff x="6650083" y="2444065"/>
            <a:chExt cx="418280" cy="418280"/>
          </a:xfrm>
        </p:grpSpPr>
        <p:sp>
          <p:nvSpPr>
            <p:cNvPr id="62" name="Teardrop 21"/>
            <p:cNvSpPr/>
            <p:nvPr/>
          </p:nvSpPr>
          <p:spPr>
            <a:xfrm rot="8100000">
              <a:off x="6650083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63" name="Group 58"/>
            <p:cNvGrpSpPr/>
            <p:nvPr/>
          </p:nvGrpSpPr>
          <p:grpSpPr>
            <a:xfrm>
              <a:off x="6760454" y="2563811"/>
              <a:ext cx="188740" cy="250826"/>
              <a:chOff x="8429652" y="3143254"/>
              <a:chExt cx="241300" cy="320675"/>
            </a:xfrm>
            <a:solidFill>
              <a:schemeClr val="bg1"/>
            </a:solidFill>
          </p:grpSpPr>
          <p:sp>
            <p:nvSpPr>
              <p:cNvPr id="64" name="Freeform 108"/>
              <p:cNvSpPr>
                <a:spLocks noEditPoints="1"/>
              </p:cNvSpPr>
              <p:nvPr/>
            </p:nvSpPr>
            <p:spPr bwMode="auto">
              <a:xfrm>
                <a:off x="8429652" y="3143254"/>
                <a:ext cx="241300" cy="320675"/>
              </a:xfrm>
              <a:custGeom>
                <a:avLst/>
                <a:gdLst/>
                <a:ahLst/>
                <a:cxnLst>
                  <a:cxn ang="0">
                    <a:pos x="136" y="2"/>
                  </a:cxn>
                  <a:cxn ang="0">
                    <a:pos x="92" y="13"/>
                  </a:cxn>
                  <a:cxn ang="0">
                    <a:pos x="56" y="35"/>
                  </a:cxn>
                  <a:cxn ang="0">
                    <a:pos x="25" y="67"/>
                  </a:cxn>
                  <a:cxn ang="0">
                    <a:pos x="7" y="107"/>
                  </a:cxn>
                  <a:cxn ang="0">
                    <a:pos x="0" y="153"/>
                  </a:cxn>
                  <a:cxn ang="0">
                    <a:pos x="5" y="187"/>
                  </a:cxn>
                  <a:cxn ang="0">
                    <a:pos x="25" y="236"/>
                  </a:cxn>
                  <a:cxn ang="0">
                    <a:pos x="63" y="274"/>
                  </a:cxn>
                  <a:cxn ang="0">
                    <a:pos x="69" y="278"/>
                  </a:cxn>
                  <a:cxn ang="0">
                    <a:pos x="76" y="301"/>
                  </a:cxn>
                  <a:cxn ang="0">
                    <a:pos x="76" y="354"/>
                  </a:cxn>
                  <a:cxn ang="0">
                    <a:pos x="83" y="372"/>
                  </a:cxn>
                  <a:cxn ang="0">
                    <a:pos x="140" y="401"/>
                  </a:cxn>
                  <a:cxn ang="0">
                    <a:pos x="150" y="405"/>
                  </a:cxn>
                  <a:cxn ang="0">
                    <a:pos x="214" y="376"/>
                  </a:cxn>
                  <a:cxn ang="0">
                    <a:pos x="225" y="367"/>
                  </a:cxn>
                  <a:cxn ang="0">
                    <a:pos x="228" y="303"/>
                  </a:cxn>
                  <a:cxn ang="0">
                    <a:pos x="230" y="289"/>
                  </a:cxn>
                  <a:cxn ang="0">
                    <a:pos x="243" y="270"/>
                  </a:cxn>
                  <a:cxn ang="0">
                    <a:pos x="261" y="256"/>
                  </a:cxn>
                  <a:cxn ang="0">
                    <a:pos x="288" y="216"/>
                  </a:cxn>
                  <a:cxn ang="0">
                    <a:pos x="301" y="169"/>
                  </a:cxn>
                  <a:cxn ang="0">
                    <a:pos x="301" y="136"/>
                  </a:cxn>
                  <a:cxn ang="0">
                    <a:pos x="290" y="93"/>
                  </a:cxn>
                  <a:cxn ang="0">
                    <a:pos x="268" y="57"/>
                  </a:cxn>
                  <a:cxn ang="0">
                    <a:pos x="236" y="28"/>
                  </a:cxn>
                  <a:cxn ang="0">
                    <a:pos x="196" y="8"/>
                  </a:cxn>
                  <a:cxn ang="0">
                    <a:pos x="150" y="0"/>
                  </a:cxn>
                  <a:cxn ang="0">
                    <a:pos x="100" y="354"/>
                  </a:cxn>
                  <a:cxn ang="0">
                    <a:pos x="203" y="303"/>
                  </a:cxn>
                  <a:cxn ang="0">
                    <a:pos x="100" y="303"/>
                  </a:cxn>
                  <a:cxn ang="0">
                    <a:pos x="203" y="303"/>
                  </a:cxn>
                  <a:cxn ang="0">
                    <a:pos x="230" y="249"/>
                  </a:cxn>
                  <a:cxn ang="0">
                    <a:pos x="210" y="270"/>
                  </a:cxn>
                  <a:cxn ang="0">
                    <a:pos x="96" y="278"/>
                  </a:cxn>
                  <a:cxn ang="0">
                    <a:pos x="85" y="260"/>
                  </a:cxn>
                  <a:cxn ang="0">
                    <a:pos x="67" y="245"/>
                  </a:cxn>
                  <a:cxn ang="0">
                    <a:pos x="40" y="211"/>
                  </a:cxn>
                  <a:cxn ang="0">
                    <a:pos x="27" y="167"/>
                  </a:cxn>
                  <a:cxn ang="0">
                    <a:pos x="25" y="140"/>
                  </a:cxn>
                  <a:cxn ang="0">
                    <a:pos x="36" y="104"/>
                  </a:cxn>
                  <a:cxn ang="0">
                    <a:pos x="54" y="71"/>
                  </a:cxn>
                  <a:cxn ang="0">
                    <a:pos x="82" y="47"/>
                  </a:cxn>
                  <a:cxn ang="0">
                    <a:pos x="114" y="31"/>
                  </a:cxn>
                  <a:cxn ang="0">
                    <a:pos x="150" y="26"/>
                  </a:cxn>
                  <a:cxn ang="0">
                    <a:pos x="176" y="29"/>
                  </a:cxn>
                  <a:cxn ang="0">
                    <a:pos x="212" y="42"/>
                  </a:cxn>
                  <a:cxn ang="0">
                    <a:pos x="239" y="64"/>
                  </a:cxn>
                  <a:cxn ang="0">
                    <a:pos x="261" y="93"/>
                  </a:cxn>
                  <a:cxn ang="0">
                    <a:pos x="274" y="127"/>
                  </a:cxn>
                  <a:cxn ang="0">
                    <a:pos x="277" y="153"/>
                  </a:cxn>
                  <a:cxn ang="0">
                    <a:pos x="270" y="192"/>
                  </a:cxn>
                  <a:cxn ang="0">
                    <a:pos x="250" y="229"/>
                  </a:cxn>
                  <a:cxn ang="0">
                    <a:pos x="232" y="249"/>
                  </a:cxn>
                </a:cxnLst>
                <a:rect l="0" t="0" r="r" b="b"/>
                <a:pathLst>
                  <a:path w="303" h="405">
                    <a:moveTo>
                      <a:pt x="150" y="0"/>
                    </a:moveTo>
                    <a:lnTo>
                      <a:pt x="150" y="0"/>
                    </a:lnTo>
                    <a:lnTo>
                      <a:pt x="136" y="2"/>
                    </a:lnTo>
                    <a:lnTo>
                      <a:pt x="121" y="4"/>
                    </a:lnTo>
                    <a:lnTo>
                      <a:pt x="107" y="8"/>
                    </a:lnTo>
                    <a:lnTo>
                      <a:pt x="92" y="13"/>
                    </a:lnTo>
                    <a:lnTo>
                      <a:pt x="80" y="18"/>
                    </a:lnTo>
                    <a:lnTo>
                      <a:pt x="67" y="28"/>
                    </a:lnTo>
                    <a:lnTo>
                      <a:pt x="56" y="35"/>
                    </a:lnTo>
                    <a:lnTo>
                      <a:pt x="45" y="46"/>
                    </a:lnTo>
                    <a:lnTo>
                      <a:pt x="34" y="57"/>
                    </a:lnTo>
                    <a:lnTo>
                      <a:pt x="25" y="67"/>
                    </a:lnTo>
                    <a:lnTo>
                      <a:pt x="18" y="80"/>
                    </a:lnTo>
                    <a:lnTo>
                      <a:pt x="13" y="93"/>
                    </a:lnTo>
                    <a:lnTo>
                      <a:pt x="7" y="107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71"/>
                    </a:lnTo>
                    <a:lnTo>
                      <a:pt x="5" y="187"/>
                    </a:lnTo>
                    <a:lnTo>
                      <a:pt x="9" y="205"/>
                    </a:lnTo>
                    <a:lnTo>
                      <a:pt x="16" y="221"/>
                    </a:lnTo>
                    <a:lnTo>
                      <a:pt x="25" y="236"/>
                    </a:lnTo>
                    <a:lnTo>
                      <a:pt x="36" y="251"/>
                    </a:lnTo>
                    <a:lnTo>
                      <a:pt x="49" y="263"/>
                    </a:lnTo>
                    <a:lnTo>
                      <a:pt x="63" y="274"/>
                    </a:lnTo>
                    <a:lnTo>
                      <a:pt x="65" y="276"/>
                    </a:lnTo>
                    <a:lnTo>
                      <a:pt x="65" y="276"/>
                    </a:lnTo>
                    <a:lnTo>
                      <a:pt x="69" y="278"/>
                    </a:lnTo>
                    <a:lnTo>
                      <a:pt x="71" y="281"/>
                    </a:lnTo>
                    <a:lnTo>
                      <a:pt x="74" y="290"/>
                    </a:lnTo>
                    <a:lnTo>
                      <a:pt x="76" y="301"/>
                    </a:lnTo>
                    <a:lnTo>
                      <a:pt x="76" y="303"/>
                    </a:lnTo>
                    <a:lnTo>
                      <a:pt x="76" y="354"/>
                    </a:lnTo>
                    <a:lnTo>
                      <a:pt x="76" y="354"/>
                    </a:lnTo>
                    <a:lnTo>
                      <a:pt x="76" y="359"/>
                    </a:lnTo>
                    <a:lnTo>
                      <a:pt x="80" y="367"/>
                    </a:lnTo>
                    <a:lnTo>
                      <a:pt x="83" y="372"/>
                    </a:lnTo>
                    <a:lnTo>
                      <a:pt x="89" y="376"/>
                    </a:lnTo>
                    <a:lnTo>
                      <a:pt x="140" y="401"/>
                    </a:lnTo>
                    <a:lnTo>
                      <a:pt x="140" y="401"/>
                    </a:lnTo>
                    <a:lnTo>
                      <a:pt x="145" y="403"/>
                    </a:lnTo>
                    <a:lnTo>
                      <a:pt x="150" y="405"/>
                    </a:lnTo>
                    <a:lnTo>
                      <a:pt x="150" y="405"/>
                    </a:lnTo>
                    <a:lnTo>
                      <a:pt x="158" y="403"/>
                    </a:lnTo>
                    <a:lnTo>
                      <a:pt x="163" y="401"/>
                    </a:lnTo>
                    <a:lnTo>
                      <a:pt x="214" y="376"/>
                    </a:lnTo>
                    <a:lnTo>
                      <a:pt x="214" y="376"/>
                    </a:lnTo>
                    <a:lnTo>
                      <a:pt x="219" y="372"/>
                    </a:lnTo>
                    <a:lnTo>
                      <a:pt x="225" y="367"/>
                    </a:lnTo>
                    <a:lnTo>
                      <a:pt x="227" y="359"/>
                    </a:lnTo>
                    <a:lnTo>
                      <a:pt x="228" y="354"/>
                    </a:lnTo>
                    <a:lnTo>
                      <a:pt x="228" y="303"/>
                    </a:lnTo>
                    <a:lnTo>
                      <a:pt x="228" y="303"/>
                    </a:lnTo>
                    <a:lnTo>
                      <a:pt x="228" y="296"/>
                    </a:lnTo>
                    <a:lnTo>
                      <a:pt x="230" y="289"/>
                    </a:lnTo>
                    <a:lnTo>
                      <a:pt x="236" y="278"/>
                    </a:lnTo>
                    <a:lnTo>
                      <a:pt x="241" y="272"/>
                    </a:lnTo>
                    <a:lnTo>
                      <a:pt x="243" y="270"/>
                    </a:lnTo>
                    <a:lnTo>
                      <a:pt x="248" y="267"/>
                    </a:lnTo>
                    <a:lnTo>
                      <a:pt x="248" y="267"/>
                    </a:lnTo>
                    <a:lnTo>
                      <a:pt x="261" y="256"/>
                    </a:lnTo>
                    <a:lnTo>
                      <a:pt x="272" y="243"/>
                    </a:lnTo>
                    <a:lnTo>
                      <a:pt x="281" y="231"/>
                    </a:lnTo>
                    <a:lnTo>
                      <a:pt x="288" y="216"/>
                    </a:lnTo>
                    <a:lnTo>
                      <a:pt x="294" y="200"/>
                    </a:lnTo>
                    <a:lnTo>
                      <a:pt x="299" y="185"/>
                    </a:lnTo>
                    <a:lnTo>
                      <a:pt x="301" y="169"/>
                    </a:lnTo>
                    <a:lnTo>
                      <a:pt x="303" y="153"/>
                    </a:lnTo>
                    <a:lnTo>
                      <a:pt x="303" y="153"/>
                    </a:lnTo>
                    <a:lnTo>
                      <a:pt x="301" y="136"/>
                    </a:lnTo>
                    <a:lnTo>
                      <a:pt x="299" y="122"/>
                    </a:lnTo>
                    <a:lnTo>
                      <a:pt x="295" y="107"/>
                    </a:lnTo>
                    <a:lnTo>
                      <a:pt x="290" y="93"/>
                    </a:lnTo>
                    <a:lnTo>
                      <a:pt x="285" y="80"/>
                    </a:lnTo>
                    <a:lnTo>
                      <a:pt x="275" y="67"/>
                    </a:lnTo>
                    <a:lnTo>
                      <a:pt x="268" y="57"/>
                    </a:lnTo>
                    <a:lnTo>
                      <a:pt x="257" y="46"/>
                    </a:lnTo>
                    <a:lnTo>
                      <a:pt x="246" y="35"/>
                    </a:lnTo>
                    <a:lnTo>
                      <a:pt x="236" y="28"/>
                    </a:lnTo>
                    <a:lnTo>
                      <a:pt x="223" y="18"/>
                    </a:lnTo>
                    <a:lnTo>
                      <a:pt x="210" y="13"/>
                    </a:lnTo>
                    <a:lnTo>
                      <a:pt x="196" y="8"/>
                    </a:lnTo>
                    <a:lnTo>
                      <a:pt x="181" y="4"/>
                    </a:lnTo>
                    <a:lnTo>
                      <a:pt x="167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379"/>
                    </a:moveTo>
                    <a:lnTo>
                      <a:pt x="100" y="354"/>
                    </a:lnTo>
                    <a:lnTo>
                      <a:pt x="203" y="354"/>
                    </a:lnTo>
                    <a:lnTo>
                      <a:pt x="150" y="379"/>
                    </a:lnTo>
                    <a:close/>
                    <a:moveTo>
                      <a:pt x="203" y="303"/>
                    </a:moveTo>
                    <a:lnTo>
                      <a:pt x="203" y="328"/>
                    </a:lnTo>
                    <a:lnTo>
                      <a:pt x="100" y="328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203" y="303"/>
                    </a:lnTo>
                    <a:lnTo>
                      <a:pt x="203" y="303"/>
                    </a:lnTo>
                    <a:close/>
                    <a:moveTo>
                      <a:pt x="232" y="249"/>
                    </a:moveTo>
                    <a:lnTo>
                      <a:pt x="232" y="249"/>
                    </a:lnTo>
                    <a:lnTo>
                      <a:pt x="230" y="249"/>
                    </a:lnTo>
                    <a:lnTo>
                      <a:pt x="223" y="254"/>
                    </a:lnTo>
                    <a:lnTo>
                      <a:pt x="214" y="263"/>
                    </a:lnTo>
                    <a:lnTo>
                      <a:pt x="210" y="270"/>
                    </a:lnTo>
                    <a:lnTo>
                      <a:pt x="207" y="278"/>
                    </a:lnTo>
                    <a:lnTo>
                      <a:pt x="96" y="278"/>
                    </a:lnTo>
                    <a:lnTo>
                      <a:pt x="96" y="278"/>
                    </a:lnTo>
                    <a:lnTo>
                      <a:pt x="94" y="270"/>
                    </a:lnTo>
                    <a:lnTo>
                      <a:pt x="91" y="265"/>
                    </a:lnTo>
                    <a:lnTo>
                      <a:pt x="85" y="260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67" y="245"/>
                    </a:lnTo>
                    <a:lnTo>
                      <a:pt x="56" y="234"/>
                    </a:lnTo>
                    <a:lnTo>
                      <a:pt x="47" y="223"/>
                    </a:lnTo>
                    <a:lnTo>
                      <a:pt x="40" y="211"/>
                    </a:lnTo>
                    <a:lnTo>
                      <a:pt x="34" y="196"/>
                    </a:lnTo>
                    <a:lnTo>
                      <a:pt x="29" y="182"/>
                    </a:lnTo>
                    <a:lnTo>
                      <a:pt x="27" y="167"/>
                    </a:lnTo>
                    <a:lnTo>
                      <a:pt x="25" y="153"/>
                    </a:lnTo>
                    <a:lnTo>
                      <a:pt x="25" y="153"/>
                    </a:lnTo>
                    <a:lnTo>
                      <a:pt x="25" y="140"/>
                    </a:lnTo>
                    <a:lnTo>
                      <a:pt x="27" y="127"/>
                    </a:lnTo>
                    <a:lnTo>
                      <a:pt x="31" y="115"/>
                    </a:lnTo>
                    <a:lnTo>
                      <a:pt x="36" y="104"/>
                    </a:lnTo>
                    <a:lnTo>
                      <a:pt x="40" y="93"/>
                    </a:lnTo>
                    <a:lnTo>
                      <a:pt x="47" y="82"/>
                    </a:lnTo>
                    <a:lnTo>
                      <a:pt x="54" y="71"/>
                    </a:lnTo>
                    <a:lnTo>
                      <a:pt x="62" y="64"/>
                    </a:lnTo>
                    <a:lnTo>
                      <a:pt x="71" y="55"/>
                    </a:lnTo>
                    <a:lnTo>
                      <a:pt x="82" y="47"/>
                    </a:lnTo>
                    <a:lnTo>
                      <a:pt x="91" y="42"/>
                    </a:lnTo>
                    <a:lnTo>
                      <a:pt x="101" y="37"/>
                    </a:lnTo>
                    <a:lnTo>
                      <a:pt x="114" y="31"/>
                    </a:lnTo>
                    <a:lnTo>
                      <a:pt x="125" y="29"/>
                    </a:lnTo>
                    <a:lnTo>
                      <a:pt x="138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65" y="28"/>
                    </a:lnTo>
                    <a:lnTo>
                      <a:pt x="176" y="29"/>
                    </a:lnTo>
                    <a:lnTo>
                      <a:pt x="188" y="31"/>
                    </a:lnTo>
                    <a:lnTo>
                      <a:pt x="199" y="37"/>
                    </a:lnTo>
                    <a:lnTo>
                      <a:pt x="212" y="42"/>
                    </a:lnTo>
                    <a:lnTo>
                      <a:pt x="221" y="47"/>
                    </a:lnTo>
                    <a:lnTo>
                      <a:pt x="232" y="55"/>
                    </a:lnTo>
                    <a:lnTo>
                      <a:pt x="239" y="64"/>
                    </a:lnTo>
                    <a:lnTo>
                      <a:pt x="248" y="71"/>
                    </a:lnTo>
                    <a:lnTo>
                      <a:pt x="256" y="82"/>
                    </a:lnTo>
                    <a:lnTo>
                      <a:pt x="261" y="93"/>
                    </a:lnTo>
                    <a:lnTo>
                      <a:pt x="266" y="104"/>
                    </a:lnTo>
                    <a:lnTo>
                      <a:pt x="272" y="115"/>
                    </a:lnTo>
                    <a:lnTo>
                      <a:pt x="274" y="127"/>
                    </a:lnTo>
                    <a:lnTo>
                      <a:pt x="275" y="140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275" y="165"/>
                    </a:lnTo>
                    <a:lnTo>
                      <a:pt x="274" y="180"/>
                    </a:lnTo>
                    <a:lnTo>
                      <a:pt x="270" y="192"/>
                    </a:lnTo>
                    <a:lnTo>
                      <a:pt x="265" y="205"/>
                    </a:lnTo>
                    <a:lnTo>
                      <a:pt x="259" y="218"/>
                    </a:lnTo>
                    <a:lnTo>
                      <a:pt x="250" y="229"/>
                    </a:lnTo>
                    <a:lnTo>
                      <a:pt x="243" y="240"/>
                    </a:lnTo>
                    <a:lnTo>
                      <a:pt x="232" y="249"/>
                    </a:lnTo>
                    <a:lnTo>
                      <a:pt x="232" y="2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109"/>
              <p:cNvSpPr>
                <a:spLocks/>
              </p:cNvSpPr>
              <p:nvPr/>
            </p:nvSpPr>
            <p:spPr bwMode="auto">
              <a:xfrm>
                <a:off x="8550302" y="3184529"/>
                <a:ext cx="79375" cy="7937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0"/>
                  </a:cxn>
                  <a:cxn ang="0">
                    <a:pos x="9" y="2"/>
                  </a:cxn>
                  <a:cxn ang="0">
                    <a:pos x="4" y="4"/>
                  </a:cxn>
                  <a:cxn ang="0">
                    <a:pos x="2" y="7"/>
                  </a:cxn>
                  <a:cxn ang="0">
                    <a:pos x="0" y="13"/>
                  </a:cxn>
                  <a:cxn ang="0">
                    <a:pos x="0" y="13"/>
                  </a:cxn>
                  <a:cxn ang="0">
                    <a:pos x="2" y="18"/>
                  </a:cxn>
                  <a:cxn ang="0">
                    <a:pos x="4" y="22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3" y="25"/>
                  </a:cxn>
                  <a:cxn ang="0">
                    <a:pos x="24" y="27"/>
                  </a:cxn>
                  <a:cxn ang="0">
                    <a:pos x="35" y="31"/>
                  </a:cxn>
                  <a:cxn ang="0">
                    <a:pos x="46" y="36"/>
                  </a:cxn>
                  <a:cxn ang="0">
                    <a:pos x="57" y="44"/>
                  </a:cxn>
                  <a:cxn ang="0">
                    <a:pos x="64" y="53"/>
                  </a:cxn>
                  <a:cxn ang="0">
                    <a:pos x="71" y="64"/>
                  </a:cxn>
                  <a:cxn ang="0">
                    <a:pos x="75" y="76"/>
                  </a:cxn>
                  <a:cxn ang="0">
                    <a:pos x="77" y="89"/>
                  </a:cxn>
                  <a:cxn ang="0">
                    <a:pos x="77" y="89"/>
                  </a:cxn>
                  <a:cxn ang="0">
                    <a:pos x="78" y="94"/>
                  </a:cxn>
                  <a:cxn ang="0">
                    <a:pos x="80" y="98"/>
                  </a:cxn>
                  <a:cxn ang="0">
                    <a:pos x="84" y="102"/>
                  </a:cxn>
                  <a:cxn ang="0">
                    <a:pos x="89" y="102"/>
                  </a:cxn>
                  <a:cxn ang="0">
                    <a:pos x="89" y="102"/>
                  </a:cxn>
                  <a:cxn ang="0">
                    <a:pos x="95" y="102"/>
                  </a:cxn>
                  <a:cxn ang="0">
                    <a:pos x="98" y="98"/>
                  </a:cxn>
                  <a:cxn ang="0">
                    <a:pos x="100" y="94"/>
                  </a:cxn>
                  <a:cxn ang="0">
                    <a:pos x="102" y="89"/>
                  </a:cxn>
                  <a:cxn ang="0">
                    <a:pos x="102" y="89"/>
                  </a:cxn>
                  <a:cxn ang="0">
                    <a:pos x="100" y="69"/>
                  </a:cxn>
                  <a:cxn ang="0">
                    <a:pos x="95" y="51"/>
                  </a:cxn>
                  <a:cxn ang="0">
                    <a:pos x="86" y="36"/>
                  </a:cxn>
                  <a:cxn ang="0">
                    <a:pos x="75" y="24"/>
                  </a:cxn>
                  <a:cxn ang="0">
                    <a:pos x="60" y="13"/>
                  </a:cxn>
                  <a:cxn ang="0">
                    <a:pos x="46" y="6"/>
                  </a:cxn>
                  <a:cxn ang="0">
                    <a:pos x="29" y="2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102" h="102">
                    <a:moveTo>
                      <a:pt x="13" y="0"/>
                    </a:moveTo>
                    <a:lnTo>
                      <a:pt x="13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24" y="27"/>
                    </a:lnTo>
                    <a:lnTo>
                      <a:pt x="35" y="31"/>
                    </a:lnTo>
                    <a:lnTo>
                      <a:pt x="46" y="36"/>
                    </a:lnTo>
                    <a:lnTo>
                      <a:pt x="57" y="44"/>
                    </a:lnTo>
                    <a:lnTo>
                      <a:pt x="64" y="53"/>
                    </a:lnTo>
                    <a:lnTo>
                      <a:pt x="71" y="64"/>
                    </a:lnTo>
                    <a:lnTo>
                      <a:pt x="75" y="76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78" y="94"/>
                    </a:lnTo>
                    <a:lnTo>
                      <a:pt x="80" y="98"/>
                    </a:lnTo>
                    <a:lnTo>
                      <a:pt x="84" y="102"/>
                    </a:lnTo>
                    <a:lnTo>
                      <a:pt x="89" y="102"/>
                    </a:lnTo>
                    <a:lnTo>
                      <a:pt x="89" y="102"/>
                    </a:lnTo>
                    <a:lnTo>
                      <a:pt x="95" y="102"/>
                    </a:lnTo>
                    <a:lnTo>
                      <a:pt x="98" y="98"/>
                    </a:lnTo>
                    <a:lnTo>
                      <a:pt x="100" y="94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100" y="69"/>
                    </a:lnTo>
                    <a:lnTo>
                      <a:pt x="95" y="51"/>
                    </a:lnTo>
                    <a:lnTo>
                      <a:pt x="86" y="36"/>
                    </a:lnTo>
                    <a:lnTo>
                      <a:pt x="75" y="24"/>
                    </a:lnTo>
                    <a:lnTo>
                      <a:pt x="60" y="13"/>
                    </a:lnTo>
                    <a:lnTo>
                      <a:pt x="46" y="6"/>
                    </a:lnTo>
                    <a:lnTo>
                      <a:pt x="29" y="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6" name="文本框 49"/>
          <p:cNvSpPr txBox="1"/>
          <p:nvPr/>
        </p:nvSpPr>
        <p:spPr>
          <a:xfrm>
            <a:off x="1795826" y="5077666"/>
            <a:ext cx="95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问题一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文本框 50"/>
          <p:cNvSpPr txBox="1"/>
          <p:nvPr/>
        </p:nvSpPr>
        <p:spPr>
          <a:xfrm>
            <a:off x="3868251" y="5077666"/>
            <a:ext cx="95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问题二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8" name="文本框 51"/>
          <p:cNvSpPr txBox="1"/>
          <p:nvPr/>
        </p:nvSpPr>
        <p:spPr>
          <a:xfrm>
            <a:off x="5941476" y="5077666"/>
            <a:ext cx="95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问题三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文本框 52"/>
          <p:cNvSpPr txBox="1"/>
          <p:nvPr/>
        </p:nvSpPr>
        <p:spPr>
          <a:xfrm>
            <a:off x="8127436" y="5077666"/>
            <a:ext cx="95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问题四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8"/>
    </mc:Choice>
    <mc:Fallback xmlns="">
      <p:transition spd="slow" advTm="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2" grpId="0" animBg="1"/>
      <p:bldP spid="40" grpId="0" animBg="1"/>
      <p:bldP spid="48" grpId="0" animBg="1"/>
      <p:bldP spid="56" grpId="0" animBg="1"/>
      <p:bldP spid="66" grpId="0"/>
      <p:bldP spid="67" grpId="0"/>
      <p:bldP spid="68" grpId="0"/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相关对策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565375" y="2934272"/>
            <a:ext cx="1319482" cy="131917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764931" y="2934272"/>
            <a:ext cx="1319482" cy="131917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964487" y="2934272"/>
            <a:ext cx="1319482" cy="131917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164044" y="2934272"/>
            <a:ext cx="1319482" cy="131917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29072" y="3185571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A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8628" y="3185571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B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8184" y="3185571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C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27741" y="3185571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D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789" y="2370326"/>
            <a:ext cx="1722327" cy="484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endParaRPr lang="id-ID" altLang="zh-CN" sz="9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2789" y="1921392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92D050"/>
                </a:solidFill>
                <a:latin typeface="+mj-ea"/>
                <a:ea typeface="+mj-ea"/>
              </a:rPr>
              <a:t>单击添加标题内容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4374997" y="2235846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502790" y="2235845"/>
            <a:ext cx="1872207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5424674" y="2235845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95988" y="2370326"/>
            <a:ext cx="323263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endParaRPr lang="id-ID" altLang="zh-CN" sz="9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424672" y="2235846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20716" y="1921392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  <a:latin typeface="+mj-ea"/>
                <a:ea typeface="+mj-ea"/>
              </a:rPr>
              <a:t>单击添加标题内容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6614380" y="4253449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615357" y="4253449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10433" y="4955826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7615358" y="4955826"/>
            <a:ext cx="2098366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06845" y="4553489"/>
            <a:ext cx="323263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endParaRPr lang="id-ID" altLang="zh-CN" sz="9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06844" y="5027582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  <a:latin typeface="+mj-ea"/>
                <a:ea typeface="+mj-ea"/>
              </a:rPr>
              <a:t>单击添加标题内容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52406" y="4415021"/>
            <a:ext cx="1944217" cy="484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</a:rPr>
              <a:t>您的内容打在这里，或者通过复制您的文本后，在此框中选择粘贴，并选择只保留文字</a:t>
            </a:r>
            <a:endParaRPr lang="id-ID" altLang="zh-CN" sz="9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52406" y="502734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92D050"/>
                </a:solidFill>
                <a:latin typeface="+mj-ea"/>
                <a:ea typeface="+mj-ea"/>
              </a:rPr>
              <a:t>单击添加标题内容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6"/>
    </mc:Choice>
    <mc:Fallback xmlns="">
      <p:transition spd="slow" advTm="4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3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8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1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6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1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31" grpId="0"/>
      <p:bldP spid="33" grpId="0"/>
      <p:bldP spid="38" grpId="0"/>
      <p:bldP spid="39" grpId="0"/>
      <p:bldP spid="40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研究总结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Shape 2012"/>
          <p:cNvSpPr/>
          <p:nvPr/>
        </p:nvSpPr>
        <p:spPr>
          <a:xfrm>
            <a:off x="7053588" y="2062776"/>
            <a:ext cx="336969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7" name="Shape 2013"/>
          <p:cNvSpPr/>
          <p:nvPr/>
        </p:nvSpPr>
        <p:spPr>
          <a:xfrm>
            <a:off x="7053588" y="4153518"/>
            <a:ext cx="3369694" cy="1488448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8" name="Shape 2014"/>
          <p:cNvSpPr/>
          <p:nvPr/>
        </p:nvSpPr>
        <p:spPr>
          <a:xfrm>
            <a:off x="1765300" y="4152625"/>
            <a:ext cx="3376684" cy="1490025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9" name="Shape 2015"/>
          <p:cNvSpPr/>
          <p:nvPr/>
        </p:nvSpPr>
        <p:spPr>
          <a:xfrm>
            <a:off x="1765300" y="2062776"/>
            <a:ext cx="337668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0" name="Shape 2016"/>
          <p:cNvSpPr/>
          <p:nvPr/>
        </p:nvSpPr>
        <p:spPr>
          <a:xfrm>
            <a:off x="4688815" y="2455721"/>
            <a:ext cx="2823651" cy="2823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25393" tIns="25393" rIns="25393" bIns="25393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1" name="Shape 2021"/>
          <p:cNvSpPr/>
          <p:nvPr/>
        </p:nvSpPr>
        <p:spPr>
          <a:xfrm>
            <a:off x="2423194" y="2641081"/>
            <a:ext cx="2321329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2" name="Shape 2022"/>
          <p:cNvSpPr/>
          <p:nvPr/>
        </p:nvSpPr>
        <p:spPr>
          <a:xfrm>
            <a:off x="2423194" y="2242873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sp>
        <p:nvSpPr>
          <p:cNvPr id="13" name="Shape 2023"/>
          <p:cNvSpPr/>
          <p:nvPr/>
        </p:nvSpPr>
        <p:spPr>
          <a:xfrm>
            <a:off x="2423194" y="4748525"/>
            <a:ext cx="2321329" cy="48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4" name="Shape 2024"/>
          <p:cNvSpPr/>
          <p:nvPr/>
        </p:nvSpPr>
        <p:spPr>
          <a:xfrm>
            <a:off x="2423194" y="437827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sp>
        <p:nvSpPr>
          <p:cNvPr id="15" name="Shape 2025"/>
          <p:cNvSpPr/>
          <p:nvPr/>
        </p:nvSpPr>
        <p:spPr>
          <a:xfrm>
            <a:off x="7474366" y="2641081"/>
            <a:ext cx="2312064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" name="Shape 2026"/>
          <p:cNvSpPr/>
          <p:nvPr/>
        </p:nvSpPr>
        <p:spPr>
          <a:xfrm>
            <a:off x="7474366" y="2232825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sp>
        <p:nvSpPr>
          <p:cNvPr id="17" name="Shape 2027"/>
          <p:cNvSpPr/>
          <p:nvPr/>
        </p:nvSpPr>
        <p:spPr>
          <a:xfrm>
            <a:off x="7474366" y="4748528"/>
            <a:ext cx="2312064" cy="48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8" name="Shape 2028"/>
          <p:cNvSpPr/>
          <p:nvPr/>
        </p:nvSpPr>
        <p:spPr>
          <a:xfrm>
            <a:off x="7474366" y="437827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grpSp>
        <p:nvGrpSpPr>
          <p:cNvPr id="19" name="Group 2031"/>
          <p:cNvGrpSpPr/>
          <p:nvPr/>
        </p:nvGrpSpPr>
        <p:grpSpPr>
          <a:xfrm>
            <a:off x="1310218" y="2313944"/>
            <a:ext cx="955237" cy="955237"/>
            <a:chOff x="0" y="0"/>
            <a:chExt cx="1910968" cy="1910968"/>
          </a:xfrm>
        </p:grpSpPr>
        <p:sp>
          <p:nvSpPr>
            <p:cNvPr id="20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1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2" name="Group 2034"/>
          <p:cNvGrpSpPr/>
          <p:nvPr/>
        </p:nvGrpSpPr>
        <p:grpSpPr>
          <a:xfrm>
            <a:off x="1312885" y="4406462"/>
            <a:ext cx="949903" cy="949903"/>
            <a:chOff x="0" y="0"/>
            <a:chExt cx="1900300" cy="1900300"/>
          </a:xfrm>
        </p:grpSpPr>
        <p:sp>
          <p:nvSpPr>
            <p:cNvPr id="23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4" name="Shape 2033"/>
            <p:cNvSpPr/>
            <p:nvPr/>
          </p:nvSpPr>
          <p:spPr>
            <a:xfrm flipH="1">
              <a:off x="548028" y="596693"/>
              <a:ext cx="804245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5" name="Shape 2035"/>
          <p:cNvSpPr/>
          <p:nvPr/>
        </p:nvSpPr>
        <p:spPr>
          <a:xfrm>
            <a:off x="9972070" y="4406459"/>
            <a:ext cx="949905" cy="94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25393" tIns="25393" rIns="25393" bIns="25393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33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26" name="Group 2040"/>
          <p:cNvGrpSpPr/>
          <p:nvPr/>
        </p:nvGrpSpPr>
        <p:grpSpPr>
          <a:xfrm>
            <a:off x="9966763" y="2313944"/>
            <a:ext cx="955237" cy="955237"/>
            <a:chOff x="0" y="0"/>
            <a:chExt cx="1910968" cy="1910968"/>
          </a:xfrm>
        </p:grpSpPr>
        <p:sp>
          <p:nvSpPr>
            <p:cNvPr id="27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8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9" name="Text Placeholder 5"/>
          <p:cNvSpPr txBox="1">
            <a:spLocks/>
          </p:cNvSpPr>
          <p:nvPr/>
        </p:nvSpPr>
        <p:spPr>
          <a:xfrm>
            <a:off x="5301126" y="3382840"/>
            <a:ext cx="1727061" cy="8462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6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666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sz="2666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666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6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GB" altLang="zh-CN" sz="2666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2036"/>
          <p:cNvSpPr/>
          <p:nvPr/>
        </p:nvSpPr>
        <p:spPr>
          <a:xfrm>
            <a:off x="10246013" y="4666998"/>
            <a:ext cx="402018" cy="4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5"/>
    </mc:Choice>
    <mc:Fallback xmlns="">
      <p:transition spd="slow" advTm="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9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成绩与思考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21190" y="2268722"/>
            <a:ext cx="2744261" cy="2744261"/>
          </a:xfrm>
          <a:prstGeom prst="ellipse">
            <a:avLst/>
          </a:prstGeom>
          <a:noFill/>
          <a:ln w="15875" cap="rnd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50894" y="2398426"/>
            <a:ext cx="2484854" cy="2484854"/>
            <a:chOff x="3088604" y="1658989"/>
            <a:chExt cx="2484854" cy="2484854"/>
          </a:xfrm>
        </p:grpSpPr>
        <p:grpSp>
          <p:nvGrpSpPr>
            <p:cNvPr id="18" name="组合 17"/>
            <p:cNvGrpSpPr/>
            <p:nvPr/>
          </p:nvGrpSpPr>
          <p:grpSpPr>
            <a:xfrm>
              <a:off x="3448946" y="1658989"/>
              <a:ext cx="1764170" cy="537421"/>
              <a:chOff x="3448946" y="1658989"/>
              <a:chExt cx="1764170" cy="537421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3448946" y="1658989"/>
                <a:ext cx="1764170" cy="536235"/>
              </a:xfrm>
              <a:custGeom>
                <a:avLst/>
                <a:gdLst>
                  <a:gd name="connsiteX0" fmla="*/ 1304176 w 2608353"/>
                  <a:gd name="connsiteY0" fmla="*/ 0 h 792832"/>
                  <a:gd name="connsiteX1" fmla="*/ 2603094 w 2608353"/>
                  <a:gd name="connsiteY1" fmla="*/ 538030 h 792832"/>
                  <a:gd name="connsiteX2" fmla="*/ 2608353 w 2608353"/>
                  <a:gd name="connsiteY2" fmla="*/ 543815 h 792832"/>
                  <a:gd name="connsiteX3" fmla="*/ 2602175 w 2608353"/>
                  <a:gd name="connsiteY3" fmla="*/ 547882 h 792832"/>
                  <a:gd name="connsiteX4" fmla="*/ 1304176 w 2608353"/>
                  <a:gd name="connsiteY4" fmla="*/ 792832 h 792832"/>
                  <a:gd name="connsiteX5" fmla="*/ 6177 w 2608353"/>
                  <a:gd name="connsiteY5" fmla="*/ 547882 h 792832"/>
                  <a:gd name="connsiteX6" fmla="*/ 0 w 2608353"/>
                  <a:gd name="connsiteY6" fmla="*/ 543815 h 792832"/>
                  <a:gd name="connsiteX7" fmla="*/ 5258 w 2608353"/>
                  <a:gd name="connsiteY7" fmla="*/ 538030 h 792832"/>
                  <a:gd name="connsiteX8" fmla="*/ 1304176 w 2608353"/>
                  <a:gd name="connsiteY8" fmla="*/ 0 h 79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08353" h="792832">
                    <a:moveTo>
                      <a:pt x="1304176" y="0"/>
                    </a:moveTo>
                    <a:cubicBezTo>
                      <a:pt x="1811435" y="0"/>
                      <a:pt x="2270672" y="205608"/>
                      <a:pt x="2603094" y="538030"/>
                    </a:cubicBezTo>
                    <a:lnTo>
                      <a:pt x="2608353" y="543815"/>
                    </a:lnTo>
                    <a:lnTo>
                      <a:pt x="2602175" y="547882"/>
                    </a:lnTo>
                    <a:cubicBezTo>
                      <a:pt x="2352203" y="693785"/>
                      <a:pt x="1864670" y="792832"/>
                      <a:pt x="1304176" y="792832"/>
                    </a:cubicBezTo>
                    <a:cubicBezTo>
                      <a:pt x="743683" y="792832"/>
                      <a:pt x="256150" y="693785"/>
                      <a:pt x="6177" y="547882"/>
                    </a:cubicBezTo>
                    <a:lnTo>
                      <a:pt x="0" y="543815"/>
                    </a:lnTo>
                    <a:lnTo>
                      <a:pt x="5258" y="538030"/>
                    </a:lnTo>
                    <a:cubicBezTo>
                      <a:pt x="337680" y="205608"/>
                      <a:pt x="796917" y="0"/>
                      <a:pt x="1304176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文本框 1153"/>
              <p:cNvSpPr txBox="1"/>
              <p:nvPr/>
            </p:nvSpPr>
            <p:spPr>
              <a:xfrm>
                <a:off x="3923928" y="1696273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</a:t>
                </a:r>
                <a:r>
                  <a:rPr lang="en-US" altLang="zh-CN" sz="1000" dirty="0" smtClean="0">
                    <a:solidFill>
                      <a:schemeClr val="bg1"/>
                    </a:solidFill>
                  </a:rPr>
                  <a:t>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3121843" y="2026801"/>
              <a:ext cx="2418375" cy="874615"/>
              <a:chOff x="3121843" y="2026801"/>
              <a:chExt cx="2418375" cy="874615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3121843" y="2026801"/>
                <a:ext cx="2418375" cy="874615"/>
              </a:xfrm>
              <a:custGeom>
                <a:avLst/>
                <a:gdLst>
                  <a:gd name="connsiteX0" fmla="*/ 3091980 w 3575607"/>
                  <a:gd name="connsiteY0" fmla="*/ 0 h 1293132"/>
                  <a:gd name="connsiteX1" fmla="*/ 3205281 w 3575607"/>
                  <a:gd name="connsiteY1" fmla="*/ 124664 h 1293132"/>
                  <a:gd name="connsiteX2" fmla="*/ 3561124 w 3575607"/>
                  <a:gd name="connsiteY2" fmla="*/ 812095 h 1293132"/>
                  <a:gd name="connsiteX3" fmla="*/ 3575607 w 3575607"/>
                  <a:gd name="connsiteY3" fmla="*/ 876712 h 1293132"/>
                  <a:gd name="connsiteX4" fmla="*/ 3482532 w 3575607"/>
                  <a:gd name="connsiteY4" fmla="*/ 932824 h 1293132"/>
                  <a:gd name="connsiteX5" fmla="*/ 1787803 w 3575607"/>
                  <a:gd name="connsiteY5" fmla="*/ 1293132 h 1293132"/>
                  <a:gd name="connsiteX6" fmla="*/ 93075 w 3575607"/>
                  <a:gd name="connsiteY6" fmla="*/ 932824 h 1293132"/>
                  <a:gd name="connsiteX7" fmla="*/ 0 w 3575607"/>
                  <a:gd name="connsiteY7" fmla="*/ 876712 h 1293132"/>
                  <a:gd name="connsiteX8" fmla="*/ 14483 w 3575607"/>
                  <a:gd name="connsiteY8" fmla="*/ 812095 h 1293132"/>
                  <a:gd name="connsiteX9" fmla="*/ 370325 w 3575607"/>
                  <a:gd name="connsiteY9" fmla="*/ 124664 h 1293132"/>
                  <a:gd name="connsiteX10" fmla="*/ 483627 w 3575607"/>
                  <a:gd name="connsiteY10" fmla="*/ 1 h 1293132"/>
                  <a:gd name="connsiteX11" fmla="*/ 489804 w 3575607"/>
                  <a:gd name="connsiteY11" fmla="*/ 4067 h 1293132"/>
                  <a:gd name="connsiteX12" fmla="*/ 1787803 w 3575607"/>
                  <a:gd name="connsiteY12" fmla="*/ 249017 h 1293132"/>
                  <a:gd name="connsiteX13" fmla="*/ 3085802 w 3575607"/>
                  <a:gd name="connsiteY13" fmla="*/ 4067 h 129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75607" h="1293132">
                    <a:moveTo>
                      <a:pt x="3091980" y="0"/>
                    </a:moveTo>
                    <a:lnTo>
                      <a:pt x="3205281" y="124664"/>
                    </a:lnTo>
                    <a:cubicBezTo>
                      <a:pt x="3369063" y="323122"/>
                      <a:pt x="3491973" y="556562"/>
                      <a:pt x="3561124" y="812095"/>
                    </a:cubicBezTo>
                    <a:lnTo>
                      <a:pt x="3575607" y="876712"/>
                    </a:lnTo>
                    <a:lnTo>
                      <a:pt x="3482532" y="932824"/>
                    </a:lnTo>
                    <a:cubicBezTo>
                      <a:pt x="3079708" y="1152873"/>
                      <a:pt x="2470089" y="1293132"/>
                      <a:pt x="1787803" y="1293132"/>
                    </a:cubicBezTo>
                    <a:cubicBezTo>
                      <a:pt x="1105518" y="1293132"/>
                      <a:pt x="495898" y="1152873"/>
                      <a:pt x="93075" y="932824"/>
                    </a:cubicBezTo>
                    <a:lnTo>
                      <a:pt x="0" y="876712"/>
                    </a:lnTo>
                    <a:lnTo>
                      <a:pt x="14483" y="812095"/>
                    </a:lnTo>
                    <a:cubicBezTo>
                      <a:pt x="83633" y="556562"/>
                      <a:pt x="206543" y="323122"/>
                      <a:pt x="370325" y="124664"/>
                    </a:cubicBezTo>
                    <a:lnTo>
                      <a:pt x="483627" y="1"/>
                    </a:lnTo>
                    <a:lnTo>
                      <a:pt x="489804" y="4067"/>
                    </a:lnTo>
                    <a:cubicBezTo>
                      <a:pt x="739777" y="149970"/>
                      <a:pt x="1227310" y="249017"/>
                      <a:pt x="1787803" y="249017"/>
                    </a:cubicBezTo>
                    <a:cubicBezTo>
                      <a:pt x="2348296" y="249017"/>
                      <a:pt x="2835829" y="149970"/>
                      <a:pt x="3085802" y="4067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文本框 39"/>
              <p:cNvSpPr txBox="1"/>
              <p:nvPr/>
            </p:nvSpPr>
            <p:spPr>
              <a:xfrm>
                <a:off x="3923928" y="2344669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088604" y="2619768"/>
              <a:ext cx="2484854" cy="955737"/>
              <a:chOff x="3088604" y="2619768"/>
              <a:chExt cx="2484854" cy="955737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3088604" y="2619768"/>
                <a:ext cx="2484854" cy="955737"/>
              </a:xfrm>
              <a:custGeom>
                <a:avLst/>
                <a:gdLst>
                  <a:gd name="connsiteX0" fmla="*/ 49144 w 3673896"/>
                  <a:gd name="connsiteY0" fmla="*/ 0 h 1413072"/>
                  <a:gd name="connsiteX1" fmla="*/ 142219 w 3673896"/>
                  <a:gd name="connsiteY1" fmla="*/ 56112 h 1413072"/>
                  <a:gd name="connsiteX2" fmla="*/ 1836948 w 3673896"/>
                  <a:gd name="connsiteY2" fmla="*/ 416420 h 1413072"/>
                  <a:gd name="connsiteX3" fmla="*/ 3531677 w 3673896"/>
                  <a:gd name="connsiteY3" fmla="*/ 56112 h 1413072"/>
                  <a:gd name="connsiteX4" fmla="*/ 3624752 w 3673896"/>
                  <a:gd name="connsiteY4" fmla="*/ 0 h 1413072"/>
                  <a:gd name="connsiteX5" fmla="*/ 3645205 w 3673896"/>
                  <a:gd name="connsiteY5" fmla="*/ 91251 h 1413072"/>
                  <a:gd name="connsiteX6" fmla="*/ 3673896 w 3673896"/>
                  <a:gd name="connsiteY6" fmla="*/ 416421 h 1413072"/>
                  <a:gd name="connsiteX7" fmla="*/ 3591310 w 3673896"/>
                  <a:gd name="connsiteY7" fmla="*/ 962673 h 1413072"/>
                  <a:gd name="connsiteX8" fmla="*/ 3538316 w 3673896"/>
                  <a:gd name="connsiteY8" fmla="*/ 1107464 h 1413072"/>
                  <a:gd name="connsiteX9" fmla="*/ 3366842 w 3673896"/>
                  <a:gd name="connsiteY9" fmla="*/ 1173264 h 1413072"/>
                  <a:gd name="connsiteX10" fmla="*/ 1836948 w 3673896"/>
                  <a:gd name="connsiteY10" fmla="*/ 1413072 h 1413072"/>
                  <a:gd name="connsiteX11" fmla="*/ 307055 w 3673896"/>
                  <a:gd name="connsiteY11" fmla="*/ 1173264 h 1413072"/>
                  <a:gd name="connsiteX12" fmla="*/ 135580 w 3673896"/>
                  <a:gd name="connsiteY12" fmla="*/ 1107464 h 1413072"/>
                  <a:gd name="connsiteX13" fmla="*/ 82586 w 3673896"/>
                  <a:gd name="connsiteY13" fmla="*/ 962673 h 1413072"/>
                  <a:gd name="connsiteX14" fmla="*/ 0 w 3673896"/>
                  <a:gd name="connsiteY14" fmla="*/ 416421 h 1413072"/>
                  <a:gd name="connsiteX15" fmla="*/ 28691 w 3673896"/>
                  <a:gd name="connsiteY15" fmla="*/ 91251 h 1413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3896" h="1413072">
                    <a:moveTo>
                      <a:pt x="49144" y="0"/>
                    </a:moveTo>
                    <a:lnTo>
                      <a:pt x="142219" y="56112"/>
                    </a:lnTo>
                    <a:cubicBezTo>
                      <a:pt x="545043" y="276161"/>
                      <a:pt x="1154663" y="416420"/>
                      <a:pt x="1836948" y="416420"/>
                    </a:cubicBezTo>
                    <a:cubicBezTo>
                      <a:pt x="2519233" y="416420"/>
                      <a:pt x="3128853" y="276161"/>
                      <a:pt x="3531677" y="56112"/>
                    </a:cubicBezTo>
                    <a:lnTo>
                      <a:pt x="3624752" y="0"/>
                    </a:lnTo>
                    <a:lnTo>
                      <a:pt x="3645205" y="91251"/>
                    </a:lnTo>
                    <a:cubicBezTo>
                      <a:pt x="3664057" y="196794"/>
                      <a:pt x="3673896" y="305458"/>
                      <a:pt x="3673896" y="416421"/>
                    </a:cubicBezTo>
                    <a:cubicBezTo>
                      <a:pt x="3673896" y="606643"/>
                      <a:pt x="3644982" y="790112"/>
                      <a:pt x="3591310" y="962673"/>
                    </a:cubicBezTo>
                    <a:lnTo>
                      <a:pt x="3538316" y="1107464"/>
                    </a:lnTo>
                    <a:lnTo>
                      <a:pt x="3366842" y="1173264"/>
                    </a:lnTo>
                    <a:cubicBezTo>
                      <a:pt x="2930125" y="1324667"/>
                      <a:pt x="2403655" y="1413072"/>
                      <a:pt x="1836948" y="1413072"/>
                    </a:cubicBezTo>
                    <a:cubicBezTo>
                      <a:pt x="1270241" y="1413072"/>
                      <a:pt x="743772" y="1324667"/>
                      <a:pt x="307055" y="1173264"/>
                    </a:cubicBezTo>
                    <a:lnTo>
                      <a:pt x="135580" y="1107464"/>
                    </a:lnTo>
                    <a:lnTo>
                      <a:pt x="82586" y="962673"/>
                    </a:lnTo>
                    <a:cubicBezTo>
                      <a:pt x="28914" y="790112"/>
                      <a:pt x="0" y="606643"/>
                      <a:pt x="0" y="416421"/>
                    </a:cubicBezTo>
                    <a:cubicBezTo>
                      <a:pt x="0" y="305458"/>
                      <a:pt x="9839" y="196794"/>
                      <a:pt x="28691" y="91251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文本框 40"/>
              <p:cNvSpPr txBox="1"/>
              <p:nvPr/>
            </p:nvSpPr>
            <p:spPr>
              <a:xfrm>
                <a:off x="3923928" y="2993065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180304" y="3368806"/>
              <a:ext cx="2301454" cy="775037"/>
              <a:chOff x="3180304" y="3368806"/>
              <a:chExt cx="2301454" cy="77503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3180304" y="3368806"/>
                <a:ext cx="2301454" cy="775037"/>
              </a:xfrm>
              <a:custGeom>
                <a:avLst/>
                <a:gdLst>
                  <a:gd name="connsiteX0" fmla="*/ 3402736 w 3402736"/>
                  <a:gd name="connsiteY0" fmla="*/ 0 h 1145905"/>
                  <a:gd name="connsiteX1" fmla="*/ 3393959 w 3402736"/>
                  <a:gd name="connsiteY1" fmla="*/ 23980 h 1145905"/>
                  <a:gd name="connsiteX2" fmla="*/ 1701368 w 3402736"/>
                  <a:gd name="connsiteY2" fmla="*/ 1145905 h 1145905"/>
                  <a:gd name="connsiteX3" fmla="*/ 8777 w 3402736"/>
                  <a:gd name="connsiteY3" fmla="*/ 23980 h 1145905"/>
                  <a:gd name="connsiteX4" fmla="*/ 0 w 3402736"/>
                  <a:gd name="connsiteY4" fmla="*/ 0 h 1145905"/>
                  <a:gd name="connsiteX5" fmla="*/ 171474 w 3402736"/>
                  <a:gd name="connsiteY5" fmla="*/ 65800 h 1145905"/>
                  <a:gd name="connsiteX6" fmla="*/ 1701368 w 3402736"/>
                  <a:gd name="connsiteY6" fmla="*/ 305608 h 1145905"/>
                  <a:gd name="connsiteX7" fmla="*/ 3231262 w 3402736"/>
                  <a:gd name="connsiteY7" fmla="*/ 65800 h 11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2736" h="1145905">
                    <a:moveTo>
                      <a:pt x="3402736" y="0"/>
                    </a:moveTo>
                    <a:lnTo>
                      <a:pt x="3393959" y="23980"/>
                    </a:lnTo>
                    <a:cubicBezTo>
                      <a:pt x="3115096" y="683288"/>
                      <a:pt x="2462256" y="1145905"/>
                      <a:pt x="1701368" y="1145905"/>
                    </a:cubicBezTo>
                    <a:cubicBezTo>
                      <a:pt x="940480" y="1145905"/>
                      <a:pt x="287641" y="683288"/>
                      <a:pt x="8777" y="23980"/>
                    </a:cubicBezTo>
                    <a:lnTo>
                      <a:pt x="0" y="0"/>
                    </a:lnTo>
                    <a:lnTo>
                      <a:pt x="171474" y="65800"/>
                    </a:lnTo>
                    <a:cubicBezTo>
                      <a:pt x="608191" y="217203"/>
                      <a:pt x="1134661" y="305608"/>
                      <a:pt x="1701368" y="305608"/>
                    </a:cubicBezTo>
                    <a:cubicBezTo>
                      <a:pt x="2268075" y="305608"/>
                      <a:pt x="2794545" y="217203"/>
                      <a:pt x="3231262" y="65800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文本框 41"/>
              <p:cNvSpPr txBox="1"/>
              <p:nvPr/>
            </p:nvSpPr>
            <p:spPr>
              <a:xfrm>
                <a:off x="3923928" y="3641461"/>
                <a:ext cx="839536" cy="484748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30" name="任意多边形 29"/>
          <p:cNvSpPr/>
          <p:nvPr/>
        </p:nvSpPr>
        <p:spPr>
          <a:xfrm>
            <a:off x="6719280" y="2321410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noFill/>
          <a:ln w="15875" cap="rnd">
            <a:solidFill>
              <a:schemeClr val="accent5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7397430" y="3820300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noFill/>
          <a:ln w="15875" cap="rnd">
            <a:solidFill>
              <a:schemeClr val="accent2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3209954" y="4580866"/>
            <a:ext cx="1656477" cy="432116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noFill/>
          <a:ln w="15875" cap="rnd">
            <a:solidFill>
              <a:schemeClr val="accent3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3209954" y="3203544"/>
            <a:ext cx="1383635" cy="1905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noFill/>
          <a:ln w="15875" cap="rnd">
            <a:solidFill>
              <a:schemeClr val="accent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Freeform 24"/>
          <p:cNvSpPr>
            <a:spLocks noEditPoints="1"/>
          </p:cNvSpPr>
          <p:nvPr/>
        </p:nvSpPr>
        <p:spPr bwMode="auto">
          <a:xfrm flipH="1">
            <a:off x="3666064" y="3464701"/>
            <a:ext cx="462489" cy="49255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Freeform 25"/>
          <p:cNvSpPr>
            <a:spLocks noEditPoints="1"/>
          </p:cNvSpPr>
          <p:nvPr/>
        </p:nvSpPr>
        <p:spPr bwMode="auto">
          <a:xfrm flipH="1">
            <a:off x="3621704" y="1881070"/>
            <a:ext cx="551210" cy="520173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Freeform 73"/>
          <p:cNvSpPr>
            <a:spLocks noEditPoints="1"/>
          </p:cNvSpPr>
          <p:nvPr/>
        </p:nvSpPr>
        <p:spPr bwMode="auto">
          <a:xfrm>
            <a:off x="7991820" y="3404819"/>
            <a:ext cx="676963" cy="552437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Freeform 48"/>
          <p:cNvSpPr>
            <a:spLocks noEditPoints="1"/>
          </p:cNvSpPr>
          <p:nvPr/>
        </p:nvSpPr>
        <p:spPr bwMode="auto">
          <a:xfrm>
            <a:off x="8059455" y="2005312"/>
            <a:ext cx="538130" cy="441626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1167"/>
          <p:cNvSpPr txBox="1"/>
          <p:nvPr/>
        </p:nvSpPr>
        <p:spPr>
          <a:xfrm>
            <a:off x="3353970" y="2541971"/>
            <a:ext cx="11872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文本框 60"/>
          <p:cNvSpPr txBox="1"/>
          <p:nvPr/>
        </p:nvSpPr>
        <p:spPr>
          <a:xfrm>
            <a:off x="1985818" y="2809415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文本框 61"/>
          <p:cNvSpPr txBox="1"/>
          <p:nvPr/>
        </p:nvSpPr>
        <p:spPr>
          <a:xfrm>
            <a:off x="3425978" y="4108242"/>
            <a:ext cx="141123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62"/>
          <p:cNvSpPr txBox="1"/>
          <p:nvPr/>
        </p:nvSpPr>
        <p:spPr>
          <a:xfrm>
            <a:off x="1985818" y="4375687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文本框 63"/>
          <p:cNvSpPr txBox="1"/>
          <p:nvPr/>
        </p:nvSpPr>
        <p:spPr>
          <a:xfrm>
            <a:off x="7830372" y="4108242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文本框 64"/>
          <p:cNvSpPr txBox="1"/>
          <p:nvPr/>
        </p:nvSpPr>
        <p:spPr>
          <a:xfrm>
            <a:off x="7642946" y="4400419"/>
            <a:ext cx="2551784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框 65"/>
          <p:cNvSpPr txBox="1"/>
          <p:nvPr/>
        </p:nvSpPr>
        <p:spPr>
          <a:xfrm>
            <a:off x="7828591" y="2541971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文本框 66"/>
          <p:cNvSpPr txBox="1"/>
          <p:nvPr/>
        </p:nvSpPr>
        <p:spPr>
          <a:xfrm>
            <a:off x="7641164" y="2809415"/>
            <a:ext cx="2697582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2"/>
    </mc:Choice>
    <mc:Fallback xmlns="">
      <p:transition spd="slow" advTm="5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SubTitl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65578" y="1950970"/>
            <a:ext cx="1190187" cy="1190187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实施</a:t>
            </a:r>
            <a:endParaRPr lang="en-US" altLang="zh-CN" sz="28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01790" y="2546063"/>
            <a:ext cx="1458881" cy="806081"/>
            <a:chOff x="1001790" y="2546063"/>
            <a:chExt cx="1458881" cy="806081"/>
          </a:xfrm>
        </p:grpSpPr>
        <p:cxnSp>
          <p:nvCxnSpPr>
            <p:cNvPr id="6" name="MH_Other_1"/>
            <p:cNvCxnSpPr/>
            <p:nvPr>
              <p:custDataLst>
                <p:tags r:id="rId16"/>
              </p:custDataLst>
            </p:nvPr>
          </p:nvCxnSpPr>
          <p:spPr>
            <a:xfrm>
              <a:off x="1001790" y="2546063"/>
              <a:ext cx="652799" cy="0"/>
            </a:xfrm>
            <a:prstGeom prst="line">
              <a:avLst/>
            </a:prstGeom>
            <a:ln w="25400">
              <a:solidFill>
                <a:srgbClr val="FFFF00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H_Other_3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1641967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8" name="MH_SubTitle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01854" y="1950970"/>
            <a:ext cx="1188384" cy="1190187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调整</a:t>
            </a:r>
            <a:endParaRPr lang="en-US" altLang="zh-CN" sz="28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MH_SubTitle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36327" y="1950970"/>
            <a:ext cx="1188384" cy="1190187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深化</a:t>
            </a:r>
            <a:endParaRPr lang="en-US" altLang="zh-CN" sz="28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MH_SubTitle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78013" y="1950970"/>
            <a:ext cx="1188384" cy="1190187"/>
          </a:xfrm>
          <a:prstGeom prst="ellipse">
            <a:avLst/>
          </a:prstGeom>
          <a:blipFill>
            <a:blip r:embed="rId23"/>
            <a:stretch>
              <a:fillRect/>
            </a:stretch>
          </a:blipFill>
          <a:ln w="28575" cap="flat">
            <a:gradFill>
              <a:gsLst>
                <a:gs pos="0">
                  <a:srgbClr val="FF7C80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冲刺</a:t>
            </a:r>
            <a:endParaRPr lang="en-US" altLang="zh-CN" sz="28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329618" y="1739983"/>
            <a:ext cx="2441686" cy="1612161"/>
            <a:chOff x="7329618" y="1739983"/>
            <a:chExt cx="2441686" cy="1612161"/>
          </a:xfrm>
        </p:grpSpPr>
        <p:sp>
          <p:nvSpPr>
            <p:cNvPr id="12" name="MH_Other_6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7329618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8EE6D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13" name="MH_Other_8"/>
            <p:cNvCxnSpPr/>
            <p:nvPr>
              <p:custDataLst>
                <p:tags r:id="rId14"/>
              </p:custDataLst>
            </p:nvPr>
          </p:nvCxnSpPr>
          <p:spPr>
            <a:xfrm>
              <a:off x="8135698" y="2546063"/>
              <a:ext cx="825918" cy="0"/>
            </a:xfrm>
            <a:prstGeom prst="line">
              <a:avLst/>
            </a:prstGeom>
            <a:ln w="25400">
              <a:solidFill>
                <a:srgbClr val="8EE6D9"/>
              </a:solidFill>
              <a:prstDash val="sysDot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MH_Other_10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 flipV="1">
              <a:off x="8952600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8EE6D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771304" y="1739983"/>
            <a:ext cx="1458880" cy="806080"/>
            <a:chOff x="9771304" y="1739983"/>
            <a:chExt cx="1458880" cy="806080"/>
          </a:xfrm>
        </p:grpSpPr>
        <p:sp>
          <p:nvSpPr>
            <p:cNvPr id="16" name="MH_Other_9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771304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FF7C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17" name="MH_Other_11"/>
            <p:cNvCxnSpPr/>
            <p:nvPr>
              <p:custDataLst>
                <p:tags r:id="rId12"/>
              </p:custDataLst>
            </p:nvPr>
          </p:nvCxnSpPr>
          <p:spPr>
            <a:xfrm>
              <a:off x="10577385" y="2546063"/>
              <a:ext cx="652799" cy="0"/>
            </a:xfrm>
            <a:prstGeom prst="line">
              <a:avLst/>
            </a:prstGeom>
            <a:ln w="25400">
              <a:solidFill>
                <a:srgbClr val="FF7C80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2460671" y="1739983"/>
            <a:ext cx="2436276" cy="1612161"/>
            <a:chOff x="2460671" y="1739983"/>
            <a:chExt cx="2436276" cy="1612161"/>
          </a:xfrm>
        </p:grpSpPr>
        <p:sp>
          <p:nvSpPr>
            <p:cNvPr id="19" name="MH_Other_2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60671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0" name="MH_Other_5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407824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21" name="MH_Other_12"/>
            <p:cNvCxnSpPr/>
            <p:nvPr>
              <p:custDataLst>
                <p:tags r:id="rId10"/>
              </p:custDataLst>
            </p:nvPr>
          </p:nvCxnSpPr>
          <p:spPr>
            <a:xfrm>
              <a:off x="3264949" y="2546063"/>
              <a:ext cx="827720" cy="0"/>
            </a:xfrm>
            <a:prstGeom prst="line">
              <a:avLst/>
            </a:prstGeom>
            <a:ln w="25400">
              <a:solidFill>
                <a:srgbClr val="00B0F0"/>
              </a:solidFill>
              <a:prstDash val="sysDot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4896947" y="1739983"/>
            <a:ext cx="2432670" cy="1612161"/>
            <a:chOff x="4896947" y="1739983"/>
            <a:chExt cx="2432670" cy="1612161"/>
          </a:xfrm>
        </p:grpSpPr>
        <p:sp>
          <p:nvSpPr>
            <p:cNvPr id="23" name="MH_Other_4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896947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FFC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4" name="MH_Other_7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651091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FFC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25" name="MH_Other_13"/>
            <p:cNvCxnSpPr/>
            <p:nvPr>
              <p:custDataLst>
                <p:tags r:id="rId7"/>
              </p:custDataLst>
            </p:nvPr>
          </p:nvCxnSpPr>
          <p:spPr>
            <a:xfrm>
              <a:off x="5701225" y="2546063"/>
              <a:ext cx="825918" cy="0"/>
            </a:xfrm>
            <a:prstGeom prst="line">
              <a:avLst/>
            </a:prstGeom>
            <a:ln w="25400">
              <a:solidFill>
                <a:srgbClr val="FFC000"/>
              </a:solidFill>
              <a:prstDash val="sysDot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1394883" y="3746500"/>
            <a:ext cx="2128142" cy="1816100"/>
            <a:chOff x="1394883" y="3746500"/>
            <a:chExt cx="2128142" cy="1816100"/>
          </a:xfrm>
        </p:grpSpPr>
        <p:sp>
          <p:nvSpPr>
            <p:cNvPr id="27" name="TextBox 26"/>
            <p:cNvSpPr txBox="1"/>
            <p:nvPr/>
          </p:nvSpPr>
          <p:spPr>
            <a:xfrm>
              <a:off x="1597180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n-ea"/>
                </a:rPr>
                <a:t>单击添加标题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Rectangle 5"/>
            <p:cNvSpPr>
              <a:spLocks/>
            </p:cNvSpPr>
            <p:nvPr/>
          </p:nvSpPr>
          <p:spPr bwMode="auto">
            <a:xfrm>
              <a:off x="1394883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  <a:sym typeface="Gill Sans" charset="0"/>
                </a:rPr>
                <a:t>。</a:t>
              </a:r>
              <a:endParaRPr lang="en-US" sz="14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31858" y="3746500"/>
            <a:ext cx="2128142" cy="1816100"/>
            <a:chOff x="3931858" y="3746500"/>
            <a:chExt cx="2128142" cy="1816100"/>
          </a:xfrm>
        </p:grpSpPr>
        <p:sp>
          <p:nvSpPr>
            <p:cNvPr id="30" name="TextBox 29"/>
            <p:cNvSpPr txBox="1"/>
            <p:nvPr/>
          </p:nvSpPr>
          <p:spPr>
            <a:xfrm>
              <a:off x="4134155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n-ea"/>
                </a:rPr>
                <a:t>单击添加标题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Rectangle 5"/>
            <p:cNvSpPr>
              <a:spLocks/>
            </p:cNvSpPr>
            <p:nvPr/>
          </p:nvSpPr>
          <p:spPr bwMode="auto">
            <a:xfrm>
              <a:off x="3931858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  <a:sym typeface="Gill Sans" charset="0"/>
                </a:rPr>
                <a:t>。</a:t>
              </a:r>
              <a:endParaRPr lang="en-US" sz="14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66331" y="3746500"/>
            <a:ext cx="2128142" cy="1816100"/>
            <a:chOff x="6366331" y="3746500"/>
            <a:chExt cx="2128142" cy="1816100"/>
          </a:xfrm>
        </p:grpSpPr>
        <p:sp>
          <p:nvSpPr>
            <p:cNvPr id="33" name="TextBox 32"/>
            <p:cNvSpPr txBox="1"/>
            <p:nvPr/>
          </p:nvSpPr>
          <p:spPr>
            <a:xfrm>
              <a:off x="6568628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n-ea"/>
                </a:rPr>
                <a:t>单击添加标题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Rectangle 5"/>
            <p:cNvSpPr>
              <a:spLocks/>
            </p:cNvSpPr>
            <p:nvPr/>
          </p:nvSpPr>
          <p:spPr bwMode="auto">
            <a:xfrm>
              <a:off x="6366331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  <a:sym typeface="Gill Sans" charset="0"/>
                </a:rPr>
                <a:t>。</a:t>
              </a:r>
              <a:endParaRPr lang="en-US" sz="14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902642" y="3746500"/>
            <a:ext cx="2128142" cy="1816100"/>
            <a:chOff x="8902642" y="3746500"/>
            <a:chExt cx="2128142" cy="1816100"/>
          </a:xfrm>
        </p:grpSpPr>
        <p:sp>
          <p:nvSpPr>
            <p:cNvPr id="36" name="TextBox 35"/>
            <p:cNvSpPr txBox="1"/>
            <p:nvPr/>
          </p:nvSpPr>
          <p:spPr>
            <a:xfrm>
              <a:off x="9104939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n-ea"/>
                </a:rPr>
                <a:t>单击添加标题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Rectangle 5"/>
            <p:cNvSpPr>
              <a:spLocks/>
            </p:cNvSpPr>
            <p:nvPr/>
          </p:nvSpPr>
          <p:spPr bwMode="auto">
            <a:xfrm>
              <a:off x="8902642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  <a:sym typeface="Gill Sans" charset="0"/>
                </a:rPr>
                <a:t>。</a:t>
              </a:r>
              <a:endParaRPr lang="en-US" sz="14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8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22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成绩与思考</a:t>
            </a:r>
            <a:endParaRPr lang="zh-CN" altLang="en-US" sz="2400" b="1" dirty="0">
              <a:blipFill dpi="0" rotWithShape="1">
                <a:blip r:embed="rId22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22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22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630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7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5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3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81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2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050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58912" y="3213303"/>
            <a:ext cx="204811" cy="2255728"/>
            <a:chOff x="6962660" y="2067973"/>
            <a:chExt cx="200967" cy="2213398"/>
          </a:xfrm>
          <a:solidFill>
            <a:srgbClr val="F2F2F2"/>
          </a:solidFill>
        </p:grpSpPr>
        <p:cxnSp>
          <p:nvCxnSpPr>
            <p:cNvPr id="11" name="直接连接符 10"/>
            <p:cNvCxnSpPr/>
            <p:nvPr/>
          </p:nvCxnSpPr>
          <p:spPr>
            <a:xfrm>
              <a:off x="7063143" y="2219103"/>
              <a:ext cx="1" cy="1927185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12" name="椭圆 11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962660" y="4080404"/>
              <a:ext cx="200967" cy="20096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7" name="矩形 122"/>
          <p:cNvSpPr>
            <a:spLocks noChangeArrowheads="1"/>
          </p:cNvSpPr>
          <p:nvPr/>
        </p:nvSpPr>
        <p:spPr bwMode="auto">
          <a:xfrm>
            <a:off x="52711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选题背景</a:t>
            </a:r>
          </a:p>
        </p:txBody>
      </p:sp>
      <p:sp>
        <p:nvSpPr>
          <p:cNvPr id="18" name="矩形 122"/>
          <p:cNvSpPr>
            <a:spLocks noChangeArrowheads="1"/>
          </p:cNvSpPr>
          <p:nvPr/>
        </p:nvSpPr>
        <p:spPr bwMode="auto">
          <a:xfrm>
            <a:off x="52711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研究意义</a:t>
            </a:r>
          </a:p>
        </p:txBody>
      </p:sp>
      <p:sp>
        <p:nvSpPr>
          <p:cNvPr id="19" name="矩形 122"/>
          <p:cNvSpPr>
            <a:spLocks noChangeArrowheads="1"/>
          </p:cNvSpPr>
          <p:nvPr/>
        </p:nvSpPr>
        <p:spPr bwMode="auto">
          <a:xfrm>
            <a:off x="52711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国内外相关研究综述</a:t>
            </a:r>
          </a:p>
        </p:txBody>
      </p:sp>
      <p:sp>
        <p:nvSpPr>
          <p:cNvPr id="20" name="矩形 122"/>
          <p:cNvSpPr>
            <a:spLocks noChangeArrowheads="1"/>
          </p:cNvSpPr>
          <p:nvPr/>
        </p:nvSpPr>
        <p:spPr bwMode="auto">
          <a:xfrm>
            <a:off x="52711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理论基础与文献综述</a:t>
            </a:r>
          </a:p>
        </p:txBody>
      </p:sp>
      <p:sp>
        <p:nvSpPr>
          <p:cNvPr id="21" name="矩形 122"/>
          <p:cNvSpPr>
            <a:spLocks noChangeArrowheads="1"/>
          </p:cNvSpPr>
          <p:nvPr/>
        </p:nvSpPr>
        <p:spPr bwMode="auto">
          <a:xfrm>
            <a:off x="5271156" y="510198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主要贡献与创新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3115032" y="1868933"/>
            <a:ext cx="6065739" cy="1362748"/>
            <a:chOff x="3818511" y="1084860"/>
            <a:chExt cx="3633809" cy="847604"/>
          </a:xfrm>
        </p:grpSpPr>
        <p:grpSp>
          <p:nvGrpSpPr>
            <p:cNvPr id="108" name="组合 107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11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chemeClr val="accent1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2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5113128" y="1090141"/>
              <a:ext cx="2339192" cy="84232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选题背景及意义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01</a:t>
              </a:r>
              <a:endParaRPr lang="zh-CN" altLang="en-US" sz="40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"/>
    </mc:Choice>
    <mc:Fallback xmlns="">
      <p:transition spd="slow" advTm="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参考文献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6985" y="3041643"/>
            <a:ext cx="10610092" cy="1719222"/>
            <a:chOff x="787171" y="2988535"/>
            <a:chExt cx="10612880" cy="1719669"/>
          </a:xfrm>
        </p:grpSpPr>
        <p:sp>
          <p:nvSpPr>
            <p:cNvPr id="17" name="椭圆 1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数据</a:t>
              </a:r>
            </a:p>
          </p:txBody>
        </p:sp>
        <p:sp>
          <p:nvSpPr>
            <p:cNvPr id="18" name="虚尾箭头 1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整理</a:t>
              </a:r>
            </a:p>
          </p:txBody>
        </p:sp>
        <p:sp>
          <p:nvSpPr>
            <p:cNvPr id="20" name="虚尾箭头 1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参考</a:t>
              </a:r>
            </a:p>
          </p:txBody>
        </p:sp>
        <p:sp>
          <p:nvSpPr>
            <p:cNvPr id="22" name="虚尾箭头 2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分析</a:t>
              </a:r>
            </a:p>
          </p:txBody>
        </p:sp>
        <p:sp>
          <p:nvSpPr>
            <p:cNvPr id="24" name="椭圆 2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结论</a:t>
              </a:r>
            </a:p>
          </p:txBody>
        </p:sp>
        <p:sp>
          <p:nvSpPr>
            <p:cNvPr id="25" name="虚尾箭头 2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6" name="虚尾箭头 2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rgbClr val="597C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建议</a:t>
              </a:r>
            </a:p>
          </p:txBody>
        </p:sp>
      </p:grpSp>
      <p:sp>
        <p:nvSpPr>
          <p:cNvPr id="52" name="任意多边形 51"/>
          <p:cNvSpPr/>
          <p:nvPr/>
        </p:nvSpPr>
        <p:spPr>
          <a:xfrm>
            <a:off x="1850618" y="5110057"/>
            <a:ext cx="1383635" cy="1905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noFill/>
          <a:ln w="15875" cap="rnd">
            <a:solidFill>
              <a:schemeClr val="accent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1167"/>
          <p:cNvSpPr txBox="1"/>
          <p:nvPr/>
        </p:nvSpPr>
        <p:spPr>
          <a:xfrm>
            <a:off x="1994634" y="4448484"/>
            <a:ext cx="11872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60"/>
          <p:cNvSpPr txBox="1"/>
          <p:nvPr/>
        </p:nvSpPr>
        <p:spPr>
          <a:xfrm>
            <a:off x="626482" y="4715928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786985" y="2467859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noFill/>
          <a:ln w="15875" cap="rnd">
            <a:solidFill>
              <a:srgbClr val="EFA5EC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文本框 65"/>
          <p:cNvSpPr txBox="1"/>
          <p:nvPr/>
        </p:nvSpPr>
        <p:spPr>
          <a:xfrm>
            <a:off x="1092962" y="2590685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66"/>
          <p:cNvSpPr txBox="1"/>
          <p:nvPr/>
        </p:nvSpPr>
        <p:spPr>
          <a:xfrm>
            <a:off x="905535" y="2858129"/>
            <a:ext cx="2697582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4735084" y="4348090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noFill/>
          <a:ln w="15875" cap="rnd">
            <a:solidFill>
              <a:srgbClr val="FFFF0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63"/>
          <p:cNvSpPr txBox="1"/>
          <p:nvPr/>
        </p:nvSpPr>
        <p:spPr>
          <a:xfrm>
            <a:off x="5168026" y="4636032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文本框 64"/>
          <p:cNvSpPr txBox="1"/>
          <p:nvPr/>
        </p:nvSpPr>
        <p:spPr>
          <a:xfrm>
            <a:off x="4980600" y="4928209"/>
            <a:ext cx="2551784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8902435" y="4859756"/>
            <a:ext cx="1656477" cy="432116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noFill/>
          <a:ln w="15875" cap="rnd">
            <a:solidFill>
              <a:srgbClr val="FF7C8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18459" y="4387132"/>
            <a:ext cx="141123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添加标题六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678299" y="4654577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任意多边形 63"/>
          <p:cNvSpPr/>
          <p:nvPr/>
        </p:nvSpPr>
        <p:spPr>
          <a:xfrm flipH="1">
            <a:off x="5447099" y="3041619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noFill/>
          <a:ln w="15875" cap="rnd">
            <a:solidFill>
              <a:srgbClr val="8EE6D9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文本框 65"/>
          <p:cNvSpPr txBox="1"/>
          <p:nvPr/>
        </p:nvSpPr>
        <p:spPr>
          <a:xfrm>
            <a:off x="5526081" y="2221874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</a:t>
            </a:r>
          </a:p>
        </p:txBody>
      </p:sp>
      <p:sp>
        <p:nvSpPr>
          <p:cNvPr id="66" name="文本框 66"/>
          <p:cNvSpPr txBox="1"/>
          <p:nvPr/>
        </p:nvSpPr>
        <p:spPr>
          <a:xfrm>
            <a:off x="5338654" y="2489318"/>
            <a:ext cx="2697582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 flipV="1">
            <a:off x="8866103" y="2265838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noFill/>
          <a:ln w="15875" cap="rnd">
            <a:solidFill>
              <a:srgbClr val="FFC000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文本框 63"/>
          <p:cNvSpPr txBox="1"/>
          <p:nvPr/>
        </p:nvSpPr>
        <p:spPr>
          <a:xfrm>
            <a:off x="9337145" y="2449005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五</a:t>
            </a:r>
          </a:p>
        </p:txBody>
      </p:sp>
      <p:sp>
        <p:nvSpPr>
          <p:cNvPr id="69" name="文本框 64"/>
          <p:cNvSpPr txBox="1"/>
          <p:nvPr/>
        </p:nvSpPr>
        <p:spPr>
          <a:xfrm>
            <a:off x="9149719" y="2741182"/>
            <a:ext cx="2551784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07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2"/>
    </mc:Choice>
    <mc:Fallback xmlns="">
      <p:transition spd="slow" advTm="5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2" grpId="0" animBg="1"/>
      <p:bldP spid="53" grpId="0"/>
      <p:bldP spid="54" grpId="0"/>
      <p:bldP spid="55" grpId="0" animBg="1"/>
      <p:bldP spid="56" grpId="0"/>
      <p:bldP spid="57" grpId="0"/>
      <p:bldP spid="58" grpId="0" animBg="1"/>
      <p:bldP spid="59" grpId="0"/>
      <p:bldP spid="60" grpId="0"/>
      <p:bldP spid="61" grpId="0" animBg="1"/>
      <p:bldP spid="62" grpId="0"/>
      <p:bldP spid="63" grpId="0"/>
      <p:bldP spid="64" grpId="0" animBg="1"/>
      <p:bldP spid="65" grpId="0"/>
      <p:bldP spid="66" grpId="0"/>
      <p:bldP spid="67" grpId="0" animBg="1"/>
      <p:bldP spid="68" grpId="0"/>
      <p:bldP spid="6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参考文献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4434" y="1400054"/>
            <a:ext cx="10449081" cy="4491013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1. 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高景德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，王祥珩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 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交流电机的多回路理论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[J]. 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清华大学学报，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1987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27(1): 1-8(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完整的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 </a:t>
            </a:r>
            <a:endParaRPr lang="en-US" altLang="zh-CN" sz="1466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 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高景德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，王祥珩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 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交流电机的多回路理论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[J]. 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清华大学学报，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1987 (1): 1-8(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缺卷的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 </a:t>
            </a:r>
            <a:endParaRPr lang="en-US" altLang="zh-CN" sz="1466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 </a:t>
            </a:r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Chen S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Billing S A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Cowan C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 F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et al. Practical identification of MARMAX 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models.Int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 J Control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1990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52(6): 1327-1350(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完整的</a:t>
            </a:r>
            <a:r>
              <a:rPr lang="en-US" altLang="zh-CN" sz="1466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竺可桢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物理学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[M].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科学出版社，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1973. 1-3  </a:t>
            </a:r>
            <a:endParaRPr lang="en-US" altLang="zh-CN" sz="1466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霍夫斯基主编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禽病学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[M]: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下册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7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版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胡祥壁等译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农业出版社，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1981. 7-9 </a:t>
            </a:r>
            <a:endParaRPr lang="en-US" altLang="zh-CN" sz="1466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Aho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A V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Sethi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R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Ulhman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J D. Compilers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Principles.New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York: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Addisom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Wedley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1986</a:t>
            </a:r>
            <a:r>
              <a:rPr lang="en-US" altLang="zh-CN" sz="1466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7.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张全福，王里青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“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百家争鸣”与理工科学报编辑工作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[C].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见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郑福寿主编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学报编论丛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第二集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河海大学出版社，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1991. 1-4  </a:t>
            </a:r>
            <a:endParaRPr lang="en-US" altLang="zh-CN" sz="1466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8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Dupont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B. Bone marrow transplantation in severe combined immunodeficiency [C].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In:White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H J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Smith R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eds. Proc. of the 3rd Annual Meeting of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Im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Soc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for Experimental Hematology(ISEH).  </a:t>
            </a:r>
            <a:r>
              <a:rPr lang="en-US" altLang="zh-CN" sz="1466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Houstom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ISEH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1974. </a:t>
            </a:r>
            <a:r>
              <a:rPr lang="en-US" altLang="zh-CN" sz="1466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44-464</a:t>
            </a:r>
          </a:p>
          <a:p>
            <a:pPr>
              <a:lnSpc>
                <a:spcPct val="150000"/>
              </a:lnSpc>
            </a:pP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9.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张竹生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微分半动力系统的不变集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[D]: [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博士学位论文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].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北京大学数学系，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1983 </a:t>
            </a:r>
            <a:endParaRPr lang="en-US" altLang="zh-CN" sz="1466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余勇</a:t>
            </a:r>
            <a:r>
              <a:rPr lang="en-US" altLang="zh-CN" sz="14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劲性混凝土柱抗震性能的试验研究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[D]: [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硕士学位论文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].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南京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: </a:t>
            </a:r>
            <a:r>
              <a: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东南大学土木工程学院，</a:t>
            </a:r>
            <a:r>
              <a:rPr lang="en-US" altLang="zh-CN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1998 </a:t>
            </a:r>
            <a:endParaRPr lang="zh-CN" altLang="zh-CN" sz="1466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0"/>
    </mc:Choice>
    <mc:Fallback xmlns="">
      <p:transition spd="slow" advTm="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教程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7" name="文本框 2607"/>
          <p:cNvSpPr txBox="1"/>
          <p:nvPr/>
        </p:nvSpPr>
        <p:spPr>
          <a:xfrm>
            <a:off x="2377566" y="569718"/>
            <a:ext cx="3190875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纹理素材</a:t>
            </a: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638" y="1395218"/>
            <a:ext cx="101758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51" y="1395218"/>
            <a:ext cx="102393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863" y="1395218"/>
            <a:ext cx="10239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326" y="1365056"/>
            <a:ext cx="10175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38" y="1395218"/>
            <a:ext cx="10239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51" y="1395218"/>
            <a:ext cx="102393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"/>
          <p:cNvSpPr txBox="1"/>
          <p:nvPr/>
        </p:nvSpPr>
        <p:spPr>
          <a:xfrm>
            <a:off x="2070401" y="2895168"/>
            <a:ext cx="30114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手绘效果</a:t>
            </a:r>
          </a:p>
        </p:txBody>
      </p:sp>
      <p:sp>
        <p:nvSpPr>
          <p:cNvPr id="15" name="文本框 2"/>
          <p:cNvSpPr txBox="1"/>
          <p:nvPr/>
        </p:nvSpPr>
        <p:spPr>
          <a:xfrm>
            <a:off x="6197135" y="2895705"/>
            <a:ext cx="3011332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手绘效果</a:t>
            </a:r>
          </a:p>
        </p:txBody>
      </p:sp>
      <p:sp>
        <p:nvSpPr>
          <p:cNvPr id="16" name="右箭头 15"/>
          <p:cNvSpPr/>
          <p:nvPr/>
        </p:nvSpPr>
        <p:spPr>
          <a:xfrm>
            <a:off x="5007276" y="3009468"/>
            <a:ext cx="1325563" cy="520700"/>
          </a:xfrm>
          <a:prstGeom prst="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1933876" y="4069918"/>
            <a:ext cx="21177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一、准备好手绘纹理</a:t>
            </a:r>
          </a:p>
        </p:txBody>
      </p:sp>
      <p:sp>
        <p:nvSpPr>
          <p:cNvPr id="18" name="文本框 5"/>
          <p:cNvSpPr txBox="1"/>
          <p:nvPr/>
        </p:nvSpPr>
        <p:spPr>
          <a:xfrm>
            <a:off x="4815189" y="2552268"/>
            <a:ext cx="16494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</a:rPr>
              <a:t>三部曲</a:t>
            </a:r>
          </a:p>
        </p:txBody>
      </p:sp>
      <p:sp>
        <p:nvSpPr>
          <p:cNvPr id="19" name="Freeform 9146"/>
          <p:cNvSpPr>
            <a:spLocks noEditPoints="1"/>
          </p:cNvSpPr>
          <p:nvPr/>
        </p:nvSpPr>
        <p:spPr bwMode="auto">
          <a:xfrm>
            <a:off x="4051601" y="3909580"/>
            <a:ext cx="671513" cy="658813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" name="文本框 7"/>
          <p:cNvSpPr txBox="1"/>
          <p:nvPr/>
        </p:nvSpPr>
        <p:spPr>
          <a:xfrm>
            <a:off x="4792964" y="4060393"/>
            <a:ext cx="44418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将手绘纹理另存为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PNG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格式（此处命名为纹理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）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1933876" y="4898593"/>
            <a:ext cx="796131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二、将需要的文字进行文本填充</a:t>
            </a:r>
            <a:r>
              <a:rPr lang="zh-CN" altLang="en-US" sz="1600" dirty="0" smtClean="0">
                <a:solidFill>
                  <a:schemeClr val="bg1"/>
                </a:solidFill>
                <a:latin typeface="+mn-lt"/>
                <a:ea typeface="+mn-ea"/>
              </a:rPr>
              <a:t>，找到菜单栏中的“格式”</a:t>
            </a:r>
            <a:r>
              <a:rPr lang="en-US" altLang="zh-CN" sz="1600" dirty="0" smtClean="0">
                <a:solidFill>
                  <a:schemeClr val="bg1"/>
                </a:solidFill>
              </a:rPr>
              <a:t>—》</a:t>
            </a:r>
            <a:r>
              <a:rPr lang="zh-CN" altLang="en-US" sz="1600" dirty="0" smtClean="0">
                <a:solidFill>
                  <a:schemeClr val="bg1"/>
                </a:solidFill>
              </a:rPr>
              <a:t>文本填充，</a:t>
            </a:r>
            <a:r>
              <a:rPr lang="zh-CN" altLang="en-US" sz="1600" dirty="0" smtClean="0">
                <a:solidFill>
                  <a:schemeClr val="bg1"/>
                </a:solidFill>
                <a:latin typeface="+mn-lt"/>
                <a:ea typeface="+mn-ea"/>
              </a:rPr>
              <a:t>填充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方式选择图片，选择一步骤中的纹理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图片即可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1933876" y="5491355"/>
            <a:ext cx="7961313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三、如果形状需要填充为手绘效果，操作步骤同一、二；只需在形状填充下选择图片</a:t>
            </a:r>
            <a:endParaRPr lang="en-US" altLang="zh-CN" sz="16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</a:rPr>
              <a:t>再选择合适的手绘纹理即可</a:t>
            </a:r>
          </a:p>
        </p:txBody>
      </p:sp>
    </p:spTree>
    <p:extLst>
      <p:ext uri="{BB962C8B-B14F-4D97-AF65-F5344CB8AC3E}">
        <p14:creationId xmlns:p14="http://schemas.microsoft.com/office/powerpoint/2010/main" val="29368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0"/>
    </mc:Choice>
    <mc:Fallback xmlns="">
      <p:transition spd="slow" advTm="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 descr="D:\linde\设计\素材\2 PPT\ppt\34 粉笔论文答辩\63758PICPqv_10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82" y="902525"/>
            <a:ext cx="8403909" cy="310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D:\linde\设计\素材\2 PPT\ppt\34 粉笔论文答辩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12" y="1543866"/>
            <a:ext cx="8369290" cy="17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文本框 10"/>
          <p:cNvSpPr txBox="1"/>
          <p:nvPr/>
        </p:nvSpPr>
        <p:spPr>
          <a:xfrm>
            <a:off x="1650435" y="1943984"/>
            <a:ext cx="87791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 dirty="0" smtClean="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谢谢指导指正</a:t>
            </a:r>
            <a:endParaRPr lang="zh-CN" altLang="en-US" sz="7100" dirty="0">
              <a:blipFill dpi="0" rotWithShape="1">
                <a:blip r:embed="rId5"/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  <a:cs typeface="Mongolian Baiti" panose="03000500000000000000" pitchFamily="66" charset="0"/>
            </a:endParaRPr>
          </a:p>
        </p:txBody>
      </p:sp>
      <p:sp>
        <p:nvSpPr>
          <p:cNvPr id="66" name="文本框 138"/>
          <p:cNvSpPr txBox="1"/>
          <p:nvPr/>
        </p:nvSpPr>
        <p:spPr>
          <a:xfrm>
            <a:off x="3420166" y="522686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6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2000" b="1" dirty="0" smtClean="0">
                <a:blipFill dpi="0" rotWithShape="1">
                  <a:blip r:embed="rId6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：姓名</a:t>
            </a:r>
            <a:endParaRPr lang="zh-CN" altLang="en-US" sz="2000" b="1" dirty="0">
              <a:blipFill dpi="0" rotWithShape="1">
                <a:blip r:embed="rId6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353430" y="5079378"/>
            <a:ext cx="365349" cy="570236"/>
            <a:chOff x="4763" y="15501938"/>
            <a:chExt cx="3094038" cy="4829175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928695" y="5055342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3" name="文本框 175"/>
          <p:cNvSpPr txBox="1"/>
          <p:nvPr/>
        </p:nvSpPr>
        <p:spPr>
          <a:xfrm>
            <a:off x="6805503" y="52029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6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r>
              <a:rPr lang="zh-CN" altLang="en-US" sz="2000" b="1" dirty="0" smtClean="0">
                <a:blipFill dpi="0" rotWithShape="1">
                  <a:blip r:embed="rId6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：王教授</a:t>
            </a:r>
            <a:endParaRPr lang="zh-CN" altLang="en-US" sz="2000" b="1" dirty="0">
              <a:blipFill dpi="0" rotWithShape="1">
                <a:blip r:embed="rId6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3481129" y="5620646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6866466" y="5603104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2"/>
    </mc:Choice>
    <mc:Fallback xmlns="">
      <p:transition spd="slow" advTm="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75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25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6" grpId="0"/>
      <p:bldP spid="66" grpId="1"/>
      <p:bldP spid="103" grpId="0"/>
      <p:bldP spid="10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40" name="TextBox 41"/>
          <p:cNvSpPr>
            <a:spLocks noChangeArrowheads="1"/>
          </p:cNvSpPr>
          <p:nvPr/>
        </p:nvSpPr>
        <p:spPr bwMode="auto">
          <a:xfrm>
            <a:off x="1793175" y="2292246"/>
            <a:ext cx="8433446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4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写毕业论文主要目的是培养学生综合运用所学知识和技能，理论联系实际，独立分析，解决实际问题的能力，使学生得到从事本专业工作和进行相关的基本训练。毕业论文应反映出作者能够准确地掌握所学的专业基础知识，基本学会综合运用所学知识进行科学研究的方法，对所研究的题目有一定的心得体会，论文题目的范围不宜过宽，一般选择本学科某一重要问题的一个侧面。</a:t>
            </a:r>
            <a:endParaRPr lang="en-US" altLang="zh-CN" sz="14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endParaRPr lang="zh-CN" altLang="en-US" sz="10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r>
              <a:rPr lang="zh-CN" altLang="en-US" sz="1100" b="1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字号请根据你的内容多少，及演示需要调整大小。</a:t>
            </a:r>
            <a:endParaRPr lang="en-US" altLang="zh-CN" sz="1100" b="1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41" name="TextBox 43"/>
          <p:cNvSpPr>
            <a:spLocks noChangeArrowheads="1"/>
          </p:cNvSpPr>
          <p:nvPr/>
        </p:nvSpPr>
        <p:spPr bwMode="auto">
          <a:xfrm>
            <a:off x="4854197" y="1622162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latin typeface="微软雅黑"/>
                <a:ea typeface="微软雅黑"/>
              </a:rPr>
              <a:t>行业大背景</a:t>
            </a:r>
          </a:p>
        </p:txBody>
      </p:sp>
      <p:grpSp>
        <p:nvGrpSpPr>
          <p:cNvPr id="42" name="组合 2"/>
          <p:cNvGrpSpPr>
            <a:grpSpLocks/>
          </p:cNvGrpSpPr>
          <p:nvPr/>
        </p:nvGrpSpPr>
        <p:grpSpPr bwMode="auto">
          <a:xfrm>
            <a:off x="4208085" y="1766466"/>
            <a:ext cx="3579812" cy="142875"/>
            <a:chOff x="0" y="0"/>
            <a:chExt cx="3580582" cy="158874"/>
          </a:xfrm>
        </p:grpSpPr>
        <p:grpSp>
          <p:nvGrpSpPr>
            <p:cNvPr id="43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48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45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955273" y="4857594"/>
            <a:ext cx="2185594" cy="1224902"/>
            <a:chOff x="6059464" y="3524926"/>
            <a:chExt cx="2185594" cy="1224902"/>
          </a:xfrm>
        </p:grpSpPr>
        <p:grpSp>
          <p:nvGrpSpPr>
            <p:cNvPr id="52" name="组合 51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圆角矩形 5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</p:grpSp>
        <p:grpSp>
          <p:nvGrpSpPr>
            <p:cNvPr id="53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54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0070C0"/>
                    </a:solidFill>
                    <a:latin typeface="微软雅黑"/>
                    <a:ea typeface="微软雅黑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0070C0"/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  <p:sp>
            <p:nvSpPr>
              <p:cNvPr id="55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5556267" y="4857594"/>
            <a:ext cx="2185594" cy="1224902"/>
            <a:chOff x="6059464" y="3524926"/>
            <a:chExt cx="2185594" cy="1224902"/>
          </a:xfrm>
        </p:grpSpPr>
        <p:grpSp>
          <p:nvGrpSpPr>
            <p:cNvPr id="59" name="组合 58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圆角矩形 6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</p:grpSp>
        <p:grpSp>
          <p:nvGrpSpPr>
            <p:cNvPr id="60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61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0070C0"/>
                    </a:solidFill>
                    <a:latin typeface="微软雅黑"/>
                    <a:ea typeface="微软雅黑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0070C0"/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  <p:sp>
            <p:nvSpPr>
              <p:cNvPr id="62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116746" y="4857594"/>
            <a:ext cx="2185594" cy="1224902"/>
            <a:chOff x="6059464" y="3524926"/>
            <a:chExt cx="2185594" cy="1224902"/>
          </a:xfrm>
        </p:grpSpPr>
        <p:grpSp>
          <p:nvGrpSpPr>
            <p:cNvPr id="66" name="组合 65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圆角矩形 6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</p:grpSp>
        <p:grpSp>
          <p:nvGrpSpPr>
            <p:cNvPr id="67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68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0070C0"/>
                    </a:solidFill>
                    <a:latin typeface="微软雅黑"/>
                    <a:ea typeface="微软雅黑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0070C0"/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  <p:sp>
            <p:nvSpPr>
              <p:cNvPr id="69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</p:grpSp>
      </p:grpSp>
      <p:sp>
        <p:nvSpPr>
          <p:cNvPr id="72" name="椭圆 71"/>
          <p:cNvSpPr/>
          <p:nvPr/>
        </p:nvSpPr>
        <p:spPr>
          <a:xfrm>
            <a:off x="2285960" y="5184034"/>
            <a:ext cx="232018" cy="232018"/>
          </a:xfrm>
          <a:prstGeom prst="ellipse">
            <a:avLst/>
          </a:prstGeom>
          <a:solidFill>
            <a:srgbClr val="FF9B02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633988" y="4898756"/>
            <a:ext cx="232018" cy="232018"/>
          </a:xfrm>
          <a:prstGeom prst="ellipse">
            <a:avLst/>
          </a:prstGeom>
          <a:solidFill>
            <a:srgbClr val="12BC44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74" name="椭圆 73"/>
          <p:cNvSpPr/>
          <p:nvPr/>
        </p:nvSpPr>
        <p:spPr>
          <a:xfrm rot="13980000">
            <a:off x="1873555" y="5446691"/>
            <a:ext cx="153021" cy="153021"/>
          </a:xfrm>
          <a:prstGeom prst="ellipse">
            <a:avLst/>
          </a:prstGeom>
          <a:solidFill>
            <a:srgbClr val="EC3225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373962" y="5690182"/>
            <a:ext cx="144016" cy="144016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1961362" y="4888573"/>
            <a:ext cx="188793" cy="188793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smtClean="0">
              <a:solidFill>
                <a:schemeClr val="bg1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82932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7"/>
    </mc:Choice>
    <mc:Fallback xmlns="">
      <p:transition spd="slow" advTm="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bldLvl="0" autoUpdateAnimBg="0"/>
      <p:bldP spid="41" grpId="0" bldLvl="0" autoUpdateAnimBg="0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46909" y="1917522"/>
            <a:ext cx="2968832" cy="2968832"/>
            <a:chOff x="1246909" y="1917522"/>
            <a:chExt cx="2968832" cy="2968832"/>
          </a:xfrm>
        </p:grpSpPr>
        <p:sp>
          <p:nvSpPr>
            <p:cNvPr id="2" name="椭圆 1"/>
            <p:cNvSpPr/>
            <p:nvPr/>
          </p:nvSpPr>
          <p:spPr>
            <a:xfrm>
              <a:off x="1246909" y="1917522"/>
              <a:ext cx="2968832" cy="296883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828801" y="2512900"/>
              <a:ext cx="203794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spc="600" dirty="0" smtClean="0">
                  <a:blipFill>
                    <a:blip r:embed="rId4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研究意义</a:t>
              </a:r>
              <a:endParaRPr lang="zh-CN" altLang="en-US" sz="5400" b="1" spc="600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50" name="Picture 2" descr="D:\linde\设计\素材\2 PPT\ppt\34 粉笔论文答辩\1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5" y="1699724"/>
            <a:ext cx="3832450" cy="37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6" name="Straight Connector 82"/>
          <p:cNvCxnSpPr/>
          <p:nvPr/>
        </p:nvCxnSpPr>
        <p:spPr>
          <a:xfrm>
            <a:off x="3866744" y="3505341"/>
            <a:ext cx="1375263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147" name="Straight Connector 85"/>
          <p:cNvCxnSpPr/>
          <p:nvPr/>
        </p:nvCxnSpPr>
        <p:spPr>
          <a:xfrm flipV="1">
            <a:off x="5242008" y="1770838"/>
            <a:ext cx="0" cy="3494973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148" name="Group 8"/>
          <p:cNvGrpSpPr/>
          <p:nvPr/>
        </p:nvGrpSpPr>
        <p:grpSpPr>
          <a:xfrm>
            <a:off x="5788248" y="2481595"/>
            <a:ext cx="906703" cy="908468"/>
            <a:chOff x="8866294" y="4017821"/>
            <a:chExt cx="1360409" cy="1363057"/>
          </a:xfrm>
        </p:grpSpPr>
        <p:sp>
          <p:nvSpPr>
            <p:cNvPr id="149" name="Oval 15"/>
            <p:cNvSpPr>
              <a:spLocks noChangeArrowheads="1"/>
            </p:cNvSpPr>
            <p:nvPr/>
          </p:nvSpPr>
          <p:spPr bwMode="auto">
            <a:xfrm>
              <a:off x="8866294" y="4017821"/>
              <a:ext cx="1360409" cy="1363057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0" name="Freeform 5"/>
            <p:cNvSpPr>
              <a:spLocks noEditPoints="1"/>
            </p:cNvSpPr>
            <p:nvPr/>
          </p:nvSpPr>
          <p:spPr bwMode="auto">
            <a:xfrm>
              <a:off x="9146482" y="4325668"/>
              <a:ext cx="793450" cy="790055"/>
            </a:xfrm>
            <a:custGeom>
              <a:avLst/>
              <a:gdLst>
                <a:gd name="T0" fmla="*/ 151 w 393"/>
                <a:gd name="T1" fmla="*/ 295 h 391"/>
                <a:gd name="T2" fmla="*/ 159 w 393"/>
                <a:gd name="T3" fmla="*/ 266 h 391"/>
                <a:gd name="T4" fmla="*/ 122 w 393"/>
                <a:gd name="T5" fmla="*/ 251 h 391"/>
                <a:gd name="T6" fmla="*/ 108 w 393"/>
                <a:gd name="T7" fmla="*/ 225 h 391"/>
                <a:gd name="T8" fmla="*/ 71 w 393"/>
                <a:gd name="T9" fmla="*/ 241 h 391"/>
                <a:gd name="T10" fmla="*/ 42 w 393"/>
                <a:gd name="T11" fmla="*/ 232 h 391"/>
                <a:gd name="T12" fmla="*/ 27 w 393"/>
                <a:gd name="T13" fmla="*/ 269 h 391"/>
                <a:gd name="T14" fmla="*/ 1 w 393"/>
                <a:gd name="T15" fmla="*/ 283 h 391"/>
                <a:gd name="T16" fmla="*/ 16 w 393"/>
                <a:gd name="T17" fmla="*/ 300 h 391"/>
                <a:gd name="T18" fmla="*/ 3 w 393"/>
                <a:gd name="T19" fmla="*/ 338 h 391"/>
                <a:gd name="T20" fmla="*/ 31 w 393"/>
                <a:gd name="T21" fmla="*/ 350 h 391"/>
                <a:gd name="T22" fmla="*/ 42 w 393"/>
                <a:gd name="T23" fmla="*/ 381 h 391"/>
                <a:gd name="T24" fmla="*/ 68 w 393"/>
                <a:gd name="T25" fmla="*/ 390 h 391"/>
                <a:gd name="T26" fmla="*/ 96 w 393"/>
                <a:gd name="T27" fmla="*/ 375 h 391"/>
                <a:gd name="T28" fmla="*/ 125 w 393"/>
                <a:gd name="T29" fmla="*/ 383 h 391"/>
                <a:gd name="T30" fmla="*/ 140 w 393"/>
                <a:gd name="T31" fmla="*/ 346 h 391"/>
                <a:gd name="T32" fmla="*/ 162 w 393"/>
                <a:gd name="T33" fmla="*/ 343 h 391"/>
                <a:gd name="T34" fmla="*/ 101 w 393"/>
                <a:gd name="T35" fmla="*/ 346 h 391"/>
                <a:gd name="T36" fmla="*/ 66 w 393"/>
                <a:gd name="T37" fmla="*/ 269 h 391"/>
                <a:gd name="T38" fmla="*/ 101 w 393"/>
                <a:gd name="T39" fmla="*/ 346 h 391"/>
                <a:gd name="T40" fmla="*/ 261 w 393"/>
                <a:gd name="T41" fmla="*/ 336 h 391"/>
                <a:gd name="T42" fmla="*/ 266 w 393"/>
                <a:gd name="T43" fmla="*/ 320 h 391"/>
                <a:gd name="T44" fmla="*/ 245 w 393"/>
                <a:gd name="T45" fmla="*/ 312 h 391"/>
                <a:gd name="T46" fmla="*/ 237 w 393"/>
                <a:gd name="T47" fmla="*/ 297 h 391"/>
                <a:gd name="T48" fmla="*/ 217 w 393"/>
                <a:gd name="T49" fmla="*/ 306 h 391"/>
                <a:gd name="T50" fmla="*/ 200 w 393"/>
                <a:gd name="T51" fmla="*/ 301 h 391"/>
                <a:gd name="T52" fmla="*/ 192 w 393"/>
                <a:gd name="T53" fmla="*/ 321 h 391"/>
                <a:gd name="T54" fmla="*/ 177 w 393"/>
                <a:gd name="T55" fmla="*/ 329 h 391"/>
                <a:gd name="T56" fmla="*/ 186 w 393"/>
                <a:gd name="T57" fmla="*/ 339 h 391"/>
                <a:gd name="T58" fmla="*/ 179 w 393"/>
                <a:gd name="T59" fmla="*/ 360 h 391"/>
                <a:gd name="T60" fmla="*/ 194 w 393"/>
                <a:gd name="T61" fmla="*/ 367 h 391"/>
                <a:gd name="T62" fmla="*/ 200 w 393"/>
                <a:gd name="T63" fmla="*/ 384 h 391"/>
                <a:gd name="T64" fmla="*/ 215 w 393"/>
                <a:gd name="T65" fmla="*/ 389 h 391"/>
                <a:gd name="T66" fmla="*/ 230 w 393"/>
                <a:gd name="T67" fmla="*/ 380 h 391"/>
                <a:gd name="T68" fmla="*/ 247 w 393"/>
                <a:gd name="T69" fmla="*/ 385 h 391"/>
                <a:gd name="T70" fmla="*/ 255 w 393"/>
                <a:gd name="T71" fmla="*/ 364 h 391"/>
                <a:gd name="T72" fmla="*/ 267 w 393"/>
                <a:gd name="T73" fmla="*/ 363 h 391"/>
                <a:gd name="T74" fmla="*/ 233 w 393"/>
                <a:gd name="T75" fmla="*/ 364 h 391"/>
                <a:gd name="T76" fmla="*/ 214 w 393"/>
                <a:gd name="T77" fmla="*/ 321 h 391"/>
                <a:gd name="T78" fmla="*/ 233 w 393"/>
                <a:gd name="T79" fmla="*/ 364 h 391"/>
                <a:gd name="T80" fmla="*/ 362 w 393"/>
                <a:gd name="T81" fmla="*/ 122 h 391"/>
                <a:gd name="T82" fmla="*/ 377 w 393"/>
                <a:gd name="T83" fmla="*/ 73 h 391"/>
                <a:gd name="T84" fmla="*/ 314 w 393"/>
                <a:gd name="T85" fmla="*/ 48 h 391"/>
                <a:gd name="T86" fmla="*/ 290 w 393"/>
                <a:gd name="T87" fmla="*/ 3 h 391"/>
                <a:gd name="T88" fmla="*/ 229 w 393"/>
                <a:gd name="T89" fmla="*/ 30 h 391"/>
                <a:gd name="T90" fmla="*/ 180 w 393"/>
                <a:gd name="T91" fmla="*/ 15 h 391"/>
                <a:gd name="T92" fmla="*/ 155 w 393"/>
                <a:gd name="T93" fmla="*/ 78 h 391"/>
                <a:gd name="T94" fmla="*/ 110 w 393"/>
                <a:gd name="T95" fmla="*/ 102 h 391"/>
                <a:gd name="T96" fmla="*/ 136 w 393"/>
                <a:gd name="T97" fmla="*/ 130 h 391"/>
                <a:gd name="T98" fmla="*/ 114 w 393"/>
                <a:gd name="T99" fmla="*/ 194 h 391"/>
                <a:gd name="T100" fmla="*/ 161 w 393"/>
                <a:gd name="T101" fmla="*/ 214 h 391"/>
                <a:gd name="T102" fmla="*/ 180 w 393"/>
                <a:gd name="T103" fmla="*/ 266 h 391"/>
                <a:gd name="T104" fmla="*/ 223 w 393"/>
                <a:gd name="T105" fmla="*/ 281 h 391"/>
                <a:gd name="T106" fmla="*/ 271 w 393"/>
                <a:gd name="T107" fmla="*/ 255 h 391"/>
                <a:gd name="T108" fmla="*/ 319 w 393"/>
                <a:gd name="T109" fmla="*/ 270 h 391"/>
                <a:gd name="T110" fmla="*/ 344 w 393"/>
                <a:gd name="T111" fmla="*/ 207 h 391"/>
                <a:gd name="T112" fmla="*/ 382 w 393"/>
                <a:gd name="T113" fmla="*/ 202 h 391"/>
                <a:gd name="T114" fmla="*/ 279 w 393"/>
                <a:gd name="T115" fmla="*/ 207 h 391"/>
                <a:gd name="T116" fmla="*/ 220 w 393"/>
                <a:gd name="T117" fmla="*/ 78 h 391"/>
                <a:gd name="T118" fmla="*/ 279 w 393"/>
                <a:gd name="T119" fmla="*/ 20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3" h="391">
                  <a:moveTo>
                    <a:pt x="160" y="318"/>
                  </a:moveTo>
                  <a:cubicBezTo>
                    <a:pt x="151" y="315"/>
                    <a:pt x="151" y="315"/>
                    <a:pt x="151" y="315"/>
                  </a:cubicBezTo>
                  <a:cubicBezTo>
                    <a:pt x="152" y="308"/>
                    <a:pt x="152" y="302"/>
                    <a:pt x="151" y="295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65" y="289"/>
                    <a:pt x="167" y="282"/>
                    <a:pt x="164" y="277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7" y="261"/>
                    <a:pt x="151" y="258"/>
                    <a:pt x="145" y="261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2" y="260"/>
                    <a:pt x="128" y="255"/>
                    <a:pt x="122" y="251"/>
                  </a:cubicBezTo>
                  <a:cubicBezTo>
                    <a:pt x="125" y="242"/>
                    <a:pt x="125" y="242"/>
                    <a:pt x="125" y="242"/>
                  </a:cubicBezTo>
                  <a:cubicBezTo>
                    <a:pt x="127" y="237"/>
                    <a:pt x="125" y="231"/>
                    <a:pt x="119" y="229"/>
                  </a:cubicBezTo>
                  <a:cubicBezTo>
                    <a:pt x="108" y="225"/>
                    <a:pt x="108" y="225"/>
                    <a:pt x="108" y="225"/>
                  </a:cubicBezTo>
                  <a:cubicBezTo>
                    <a:pt x="103" y="223"/>
                    <a:pt x="96" y="226"/>
                    <a:pt x="94" y="231"/>
                  </a:cubicBezTo>
                  <a:cubicBezTo>
                    <a:pt x="91" y="240"/>
                    <a:pt x="91" y="240"/>
                    <a:pt x="91" y="240"/>
                  </a:cubicBezTo>
                  <a:cubicBezTo>
                    <a:pt x="84" y="239"/>
                    <a:pt x="78" y="239"/>
                    <a:pt x="71" y="241"/>
                  </a:cubicBezTo>
                  <a:cubicBezTo>
                    <a:pt x="67" y="232"/>
                    <a:pt x="67" y="232"/>
                    <a:pt x="67" y="232"/>
                  </a:cubicBezTo>
                  <a:cubicBezTo>
                    <a:pt x="65" y="227"/>
                    <a:pt x="58" y="224"/>
                    <a:pt x="53" y="227"/>
                  </a:cubicBezTo>
                  <a:cubicBezTo>
                    <a:pt x="42" y="232"/>
                    <a:pt x="42" y="232"/>
                    <a:pt x="42" y="232"/>
                  </a:cubicBezTo>
                  <a:cubicBezTo>
                    <a:pt x="37" y="234"/>
                    <a:pt x="34" y="241"/>
                    <a:pt x="37" y="246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36" y="259"/>
                    <a:pt x="31" y="264"/>
                    <a:pt x="27" y="269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3" y="264"/>
                    <a:pt x="7" y="267"/>
                    <a:pt x="5" y="272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0" y="286"/>
                    <a:pt x="0" y="289"/>
                    <a:pt x="1" y="291"/>
                  </a:cubicBezTo>
                  <a:cubicBezTo>
                    <a:pt x="2" y="294"/>
                    <a:pt x="4" y="296"/>
                    <a:pt x="7" y="297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15" y="307"/>
                    <a:pt x="15" y="313"/>
                    <a:pt x="17" y="320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3" y="326"/>
                    <a:pt x="0" y="333"/>
                    <a:pt x="3" y="338"/>
                  </a:cubicBezTo>
                  <a:cubicBezTo>
                    <a:pt x="8" y="349"/>
                    <a:pt x="8" y="349"/>
                    <a:pt x="8" y="349"/>
                  </a:cubicBezTo>
                  <a:cubicBezTo>
                    <a:pt x="10" y="354"/>
                    <a:pt x="17" y="357"/>
                    <a:pt x="22" y="354"/>
                  </a:cubicBezTo>
                  <a:cubicBezTo>
                    <a:pt x="31" y="350"/>
                    <a:pt x="31" y="350"/>
                    <a:pt x="31" y="350"/>
                  </a:cubicBezTo>
                  <a:cubicBezTo>
                    <a:pt x="35" y="356"/>
                    <a:pt x="40" y="360"/>
                    <a:pt x="45" y="364"/>
                  </a:cubicBezTo>
                  <a:cubicBezTo>
                    <a:pt x="42" y="373"/>
                    <a:pt x="42" y="373"/>
                    <a:pt x="42" y="373"/>
                  </a:cubicBezTo>
                  <a:cubicBezTo>
                    <a:pt x="41" y="375"/>
                    <a:pt x="41" y="378"/>
                    <a:pt x="42" y="381"/>
                  </a:cubicBezTo>
                  <a:cubicBezTo>
                    <a:pt x="43" y="383"/>
                    <a:pt x="45" y="385"/>
                    <a:pt x="48" y="386"/>
                  </a:cubicBezTo>
                  <a:cubicBezTo>
                    <a:pt x="59" y="390"/>
                    <a:pt x="59" y="390"/>
                    <a:pt x="59" y="390"/>
                  </a:cubicBezTo>
                  <a:cubicBezTo>
                    <a:pt x="62" y="391"/>
                    <a:pt x="65" y="391"/>
                    <a:pt x="68" y="390"/>
                  </a:cubicBezTo>
                  <a:cubicBezTo>
                    <a:pt x="70" y="389"/>
                    <a:pt x="72" y="387"/>
                    <a:pt x="73" y="384"/>
                  </a:cubicBezTo>
                  <a:cubicBezTo>
                    <a:pt x="76" y="375"/>
                    <a:pt x="76" y="375"/>
                    <a:pt x="76" y="375"/>
                  </a:cubicBezTo>
                  <a:cubicBezTo>
                    <a:pt x="83" y="376"/>
                    <a:pt x="90" y="376"/>
                    <a:pt x="96" y="375"/>
                  </a:cubicBezTo>
                  <a:cubicBezTo>
                    <a:pt x="100" y="383"/>
                    <a:pt x="100" y="383"/>
                    <a:pt x="100" y="383"/>
                  </a:cubicBezTo>
                  <a:cubicBezTo>
                    <a:pt x="103" y="388"/>
                    <a:pt x="109" y="391"/>
                    <a:pt x="114" y="388"/>
                  </a:cubicBezTo>
                  <a:cubicBezTo>
                    <a:pt x="125" y="383"/>
                    <a:pt x="125" y="383"/>
                    <a:pt x="125" y="383"/>
                  </a:cubicBezTo>
                  <a:cubicBezTo>
                    <a:pt x="131" y="381"/>
                    <a:pt x="133" y="374"/>
                    <a:pt x="130" y="369"/>
                  </a:cubicBezTo>
                  <a:cubicBezTo>
                    <a:pt x="126" y="361"/>
                    <a:pt x="126" y="361"/>
                    <a:pt x="126" y="361"/>
                  </a:cubicBezTo>
                  <a:cubicBezTo>
                    <a:pt x="132" y="356"/>
                    <a:pt x="136" y="351"/>
                    <a:pt x="140" y="346"/>
                  </a:cubicBezTo>
                  <a:cubicBezTo>
                    <a:pt x="149" y="349"/>
                    <a:pt x="149" y="349"/>
                    <a:pt x="149" y="349"/>
                  </a:cubicBezTo>
                  <a:cubicBezTo>
                    <a:pt x="151" y="350"/>
                    <a:pt x="154" y="350"/>
                    <a:pt x="157" y="349"/>
                  </a:cubicBezTo>
                  <a:cubicBezTo>
                    <a:pt x="159" y="348"/>
                    <a:pt x="161" y="346"/>
                    <a:pt x="162" y="343"/>
                  </a:cubicBezTo>
                  <a:cubicBezTo>
                    <a:pt x="167" y="332"/>
                    <a:pt x="167" y="332"/>
                    <a:pt x="167" y="332"/>
                  </a:cubicBezTo>
                  <a:cubicBezTo>
                    <a:pt x="169" y="326"/>
                    <a:pt x="166" y="320"/>
                    <a:pt x="160" y="318"/>
                  </a:cubicBezTo>
                  <a:close/>
                  <a:moveTo>
                    <a:pt x="101" y="346"/>
                  </a:moveTo>
                  <a:cubicBezTo>
                    <a:pt x="96" y="349"/>
                    <a:pt x="90" y="350"/>
                    <a:pt x="84" y="350"/>
                  </a:cubicBezTo>
                  <a:cubicBezTo>
                    <a:pt x="67" y="350"/>
                    <a:pt x="52" y="340"/>
                    <a:pt x="45" y="325"/>
                  </a:cubicBezTo>
                  <a:cubicBezTo>
                    <a:pt x="35" y="304"/>
                    <a:pt x="45" y="279"/>
                    <a:pt x="66" y="269"/>
                  </a:cubicBezTo>
                  <a:cubicBezTo>
                    <a:pt x="72" y="266"/>
                    <a:pt x="77" y="265"/>
                    <a:pt x="84" y="265"/>
                  </a:cubicBezTo>
                  <a:cubicBezTo>
                    <a:pt x="100" y="265"/>
                    <a:pt x="115" y="275"/>
                    <a:pt x="122" y="290"/>
                  </a:cubicBezTo>
                  <a:cubicBezTo>
                    <a:pt x="132" y="311"/>
                    <a:pt x="123" y="336"/>
                    <a:pt x="101" y="346"/>
                  </a:cubicBezTo>
                  <a:close/>
                  <a:moveTo>
                    <a:pt x="266" y="349"/>
                  </a:moveTo>
                  <a:cubicBezTo>
                    <a:pt x="261" y="347"/>
                    <a:pt x="261" y="347"/>
                    <a:pt x="261" y="347"/>
                  </a:cubicBezTo>
                  <a:cubicBezTo>
                    <a:pt x="262" y="343"/>
                    <a:pt x="261" y="340"/>
                    <a:pt x="261" y="336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9" y="332"/>
                    <a:pt x="270" y="329"/>
                    <a:pt x="269" y="326"/>
                  </a:cubicBezTo>
                  <a:cubicBezTo>
                    <a:pt x="266" y="320"/>
                    <a:pt x="266" y="320"/>
                    <a:pt x="266" y="320"/>
                  </a:cubicBezTo>
                  <a:cubicBezTo>
                    <a:pt x="264" y="317"/>
                    <a:pt x="261" y="315"/>
                    <a:pt x="258" y="317"/>
                  </a:cubicBezTo>
                  <a:cubicBezTo>
                    <a:pt x="253" y="319"/>
                    <a:pt x="253" y="319"/>
                    <a:pt x="253" y="319"/>
                  </a:cubicBezTo>
                  <a:cubicBezTo>
                    <a:pt x="251" y="316"/>
                    <a:pt x="248" y="314"/>
                    <a:pt x="245" y="312"/>
                  </a:cubicBezTo>
                  <a:cubicBezTo>
                    <a:pt x="247" y="307"/>
                    <a:pt x="247" y="307"/>
                    <a:pt x="247" y="307"/>
                  </a:cubicBezTo>
                  <a:cubicBezTo>
                    <a:pt x="248" y="304"/>
                    <a:pt x="246" y="300"/>
                    <a:pt x="243" y="299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4" y="296"/>
                    <a:pt x="230" y="297"/>
                    <a:pt x="229" y="300"/>
                  </a:cubicBezTo>
                  <a:cubicBezTo>
                    <a:pt x="228" y="305"/>
                    <a:pt x="228" y="305"/>
                    <a:pt x="228" y="305"/>
                  </a:cubicBezTo>
                  <a:cubicBezTo>
                    <a:pt x="224" y="305"/>
                    <a:pt x="220" y="305"/>
                    <a:pt x="217" y="306"/>
                  </a:cubicBezTo>
                  <a:cubicBezTo>
                    <a:pt x="214" y="301"/>
                    <a:pt x="214" y="301"/>
                    <a:pt x="214" y="301"/>
                  </a:cubicBezTo>
                  <a:cubicBezTo>
                    <a:pt x="213" y="298"/>
                    <a:pt x="209" y="296"/>
                    <a:pt x="206" y="298"/>
                  </a:cubicBezTo>
                  <a:cubicBezTo>
                    <a:pt x="200" y="301"/>
                    <a:pt x="200" y="301"/>
                    <a:pt x="200" y="301"/>
                  </a:cubicBezTo>
                  <a:cubicBezTo>
                    <a:pt x="197" y="302"/>
                    <a:pt x="196" y="306"/>
                    <a:pt x="197" y="309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197" y="316"/>
                    <a:pt x="194" y="318"/>
                    <a:pt x="192" y="321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4" y="318"/>
                    <a:pt x="181" y="320"/>
                    <a:pt x="180" y="323"/>
                  </a:cubicBezTo>
                  <a:cubicBezTo>
                    <a:pt x="177" y="329"/>
                    <a:pt x="177" y="329"/>
                    <a:pt x="177" y="329"/>
                  </a:cubicBezTo>
                  <a:cubicBezTo>
                    <a:pt x="177" y="331"/>
                    <a:pt x="177" y="332"/>
                    <a:pt x="177" y="334"/>
                  </a:cubicBezTo>
                  <a:cubicBezTo>
                    <a:pt x="178" y="335"/>
                    <a:pt x="179" y="336"/>
                    <a:pt x="181" y="337"/>
                  </a:cubicBezTo>
                  <a:cubicBezTo>
                    <a:pt x="186" y="339"/>
                    <a:pt x="186" y="339"/>
                    <a:pt x="186" y="339"/>
                  </a:cubicBezTo>
                  <a:cubicBezTo>
                    <a:pt x="185" y="342"/>
                    <a:pt x="186" y="346"/>
                    <a:pt x="186" y="350"/>
                  </a:cubicBezTo>
                  <a:cubicBezTo>
                    <a:pt x="181" y="352"/>
                    <a:pt x="181" y="352"/>
                    <a:pt x="181" y="352"/>
                  </a:cubicBezTo>
                  <a:cubicBezTo>
                    <a:pt x="178" y="353"/>
                    <a:pt x="177" y="357"/>
                    <a:pt x="179" y="360"/>
                  </a:cubicBezTo>
                  <a:cubicBezTo>
                    <a:pt x="181" y="366"/>
                    <a:pt x="181" y="366"/>
                    <a:pt x="181" y="366"/>
                  </a:cubicBezTo>
                  <a:cubicBezTo>
                    <a:pt x="183" y="369"/>
                    <a:pt x="186" y="370"/>
                    <a:pt x="189" y="369"/>
                  </a:cubicBezTo>
                  <a:cubicBezTo>
                    <a:pt x="194" y="367"/>
                    <a:pt x="194" y="367"/>
                    <a:pt x="194" y="367"/>
                  </a:cubicBezTo>
                  <a:cubicBezTo>
                    <a:pt x="196" y="370"/>
                    <a:pt x="199" y="372"/>
                    <a:pt x="202" y="374"/>
                  </a:cubicBezTo>
                  <a:cubicBezTo>
                    <a:pt x="200" y="379"/>
                    <a:pt x="200" y="379"/>
                    <a:pt x="200" y="379"/>
                  </a:cubicBezTo>
                  <a:cubicBezTo>
                    <a:pt x="200" y="381"/>
                    <a:pt x="200" y="382"/>
                    <a:pt x="200" y="384"/>
                  </a:cubicBezTo>
                  <a:cubicBezTo>
                    <a:pt x="201" y="385"/>
                    <a:pt x="202" y="386"/>
                    <a:pt x="204" y="387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2" y="390"/>
                    <a:pt x="213" y="390"/>
                    <a:pt x="215" y="389"/>
                  </a:cubicBezTo>
                  <a:cubicBezTo>
                    <a:pt x="216" y="388"/>
                    <a:pt x="217" y="387"/>
                    <a:pt x="218" y="386"/>
                  </a:cubicBezTo>
                  <a:cubicBezTo>
                    <a:pt x="219" y="381"/>
                    <a:pt x="219" y="381"/>
                    <a:pt x="219" y="381"/>
                  </a:cubicBezTo>
                  <a:cubicBezTo>
                    <a:pt x="223" y="381"/>
                    <a:pt x="227" y="381"/>
                    <a:pt x="230" y="380"/>
                  </a:cubicBezTo>
                  <a:cubicBezTo>
                    <a:pt x="233" y="385"/>
                    <a:pt x="233" y="385"/>
                    <a:pt x="233" y="385"/>
                  </a:cubicBezTo>
                  <a:cubicBezTo>
                    <a:pt x="234" y="388"/>
                    <a:pt x="238" y="389"/>
                    <a:pt x="241" y="388"/>
                  </a:cubicBezTo>
                  <a:cubicBezTo>
                    <a:pt x="247" y="385"/>
                    <a:pt x="247" y="385"/>
                    <a:pt x="247" y="385"/>
                  </a:cubicBezTo>
                  <a:cubicBezTo>
                    <a:pt x="250" y="384"/>
                    <a:pt x="251" y="380"/>
                    <a:pt x="250" y="377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250" y="370"/>
                    <a:pt x="253" y="367"/>
                    <a:pt x="255" y="364"/>
                  </a:cubicBezTo>
                  <a:cubicBezTo>
                    <a:pt x="260" y="366"/>
                    <a:pt x="260" y="366"/>
                    <a:pt x="260" y="366"/>
                  </a:cubicBezTo>
                  <a:cubicBezTo>
                    <a:pt x="261" y="367"/>
                    <a:pt x="263" y="367"/>
                    <a:pt x="264" y="366"/>
                  </a:cubicBezTo>
                  <a:cubicBezTo>
                    <a:pt x="266" y="365"/>
                    <a:pt x="267" y="364"/>
                    <a:pt x="267" y="363"/>
                  </a:cubicBezTo>
                  <a:cubicBezTo>
                    <a:pt x="270" y="356"/>
                    <a:pt x="270" y="356"/>
                    <a:pt x="270" y="356"/>
                  </a:cubicBezTo>
                  <a:cubicBezTo>
                    <a:pt x="271" y="353"/>
                    <a:pt x="269" y="350"/>
                    <a:pt x="266" y="349"/>
                  </a:cubicBezTo>
                  <a:close/>
                  <a:moveTo>
                    <a:pt x="233" y="364"/>
                  </a:moveTo>
                  <a:cubicBezTo>
                    <a:pt x="230" y="366"/>
                    <a:pt x="227" y="366"/>
                    <a:pt x="224" y="366"/>
                  </a:cubicBezTo>
                  <a:cubicBezTo>
                    <a:pt x="214" y="366"/>
                    <a:pt x="206" y="361"/>
                    <a:pt x="202" y="353"/>
                  </a:cubicBezTo>
                  <a:cubicBezTo>
                    <a:pt x="197" y="341"/>
                    <a:pt x="202" y="327"/>
                    <a:pt x="214" y="321"/>
                  </a:cubicBezTo>
                  <a:cubicBezTo>
                    <a:pt x="217" y="320"/>
                    <a:pt x="220" y="319"/>
                    <a:pt x="223" y="319"/>
                  </a:cubicBezTo>
                  <a:cubicBezTo>
                    <a:pt x="233" y="319"/>
                    <a:pt x="241" y="325"/>
                    <a:pt x="245" y="333"/>
                  </a:cubicBezTo>
                  <a:cubicBezTo>
                    <a:pt x="250" y="345"/>
                    <a:pt x="245" y="359"/>
                    <a:pt x="233" y="364"/>
                  </a:cubicBezTo>
                  <a:close/>
                  <a:moveTo>
                    <a:pt x="378" y="160"/>
                  </a:moveTo>
                  <a:cubicBezTo>
                    <a:pt x="364" y="155"/>
                    <a:pt x="364" y="155"/>
                    <a:pt x="364" y="155"/>
                  </a:cubicBezTo>
                  <a:cubicBezTo>
                    <a:pt x="365" y="144"/>
                    <a:pt x="364" y="133"/>
                    <a:pt x="362" y="12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86" y="111"/>
                    <a:pt x="390" y="100"/>
                    <a:pt x="386" y="91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373" y="64"/>
                    <a:pt x="362" y="60"/>
                    <a:pt x="353" y="64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332" y="62"/>
                    <a:pt x="323" y="54"/>
                    <a:pt x="314" y="48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3" y="24"/>
                    <a:pt x="319" y="13"/>
                    <a:pt x="309" y="10"/>
                  </a:cubicBezTo>
                  <a:cubicBezTo>
                    <a:pt x="290" y="3"/>
                    <a:pt x="290" y="3"/>
                    <a:pt x="290" y="3"/>
                  </a:cubicBezTo>
                  <a:cubicBezTo>
                    <a:pt x="281" y="0"/>
                    <a:pt x="271" y="5"/>
                    <a:pt x="267" y="14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51" y="27"/>
                    <a:pt x="240" y="28"/>
                    <a:pt x="229" y="30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18" y="6"/>
                    <a:pt x="207" y="2"/>
                    <a:pt x="198" y="7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71" y="19"/>
                    <a:pt x="167" y="30"/>
                    <a:pt x="171" y="39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69" y="60"/>
                    <a:pt x="161" y="69"/>
                    <a:pt x="155" y="78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1" y="69"/>
                    <a:pt x="120" y="74"/>
                    <a:pt x="117" y="83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09" y="106"/>
                    <a:pt x="109" y="111"/>
                    <a:pt x="111" y="116"/>
                  </a:cubicBezTo>
                  <a:cubicBezTo>
                    <a:pt x="113" y="120"/>
                    <a:pt x="116" y="123"/>
                    <a:pt x="121" y="125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5" y="141"/>
                    <a:pt x="135" y="152"/>
                    <a:pt x="137" y="163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14" y="174"/>
                    <a:pt x="110" y="185"/>
                    <a:pt x="114" y="194"/>
                  </a:cubicBezTo>
                  <a:cubicBezTo>
                    <a:pt x="122" y="212"/>
                    <a:pt x="122" y="212"/>
                    <a:pt x="122" y="212"/>
                  </a:cubicBezTo>
                  <a:cubicBezTo>
                    <a:pt x="126" y="221"/>
                    <a:pt x="137" y="225"/>
                    <a:pt x="146" y="221"/>
                  </a:cubicBezTo>
                  <a:cubicBezTo>
                    <a:pt x="161" y="214"/>
                    <a:pt x="161" y="214"/>
                    <a:pt x="161" y="214"/>
                  </a:cubicBezTo>
                  <a:cubicBezTo>
                    <a:pt x="168" y="223"/>
                    <a:pt x="176" y="231"/>
                    <a:pt x="185" y="2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6"/>
                    <a:pt x="178" y="261"/>
                    <a:pt x="180" y="266"/>
                  </a:cubicBezTo>
                  <a:cubicBezTo>
                    <a:pt x="182" y="270"/>
                    <a:pt x="185" y="273"/>
                    <a:pt x="190" y="275"/>
                  </a:cubicBezTo>
                  <a:cubicBezTo>
                    <a:pt x="209" y="282"/>
                    <a:pt x="209" y="282"/>
                    <a:pt x="209" y="282"/>
                  </a:cubicBezTo>
                  <a:cubicBezTo>
                    <a:pt x="213" y="284"/>
                    <a:pt x="218" y="283"/>
                    <a:pt x="223" y="281"/>
                  </a:cubicBezTo>
                  <a:cubicBezTo>
                    <a:pt x="227" y="279"/>
                    <a:pt x="230" y="276"/>
                    <a:pt x="232" y="271"/>
                  </a:cubicBezTo>
                  <a:cubicBezTo>
                    <a:pt x="238" y="256"/>
                    <a:pt x="238" y="256"/>
                    <a:pt x="238" y="256"/>
                  </a:cubicBezTo>
                  <a:cubicBezTo>
                    <a:pt x="248" y="258"/>
                    <a:pt x="260" y="257"/>
                    <a:pt x="271" y="255"/>
                  </a:cubicBezTo>
                  <a:cubicBezTo>
                    <a:pt x="277" y="270"/>
                    <a:pt x="277" y="270"/>
                    <a:pt x="277" y="270"/>
                  </a:cubicBezTo>
                  <a:cubicBezTo>
                    <a:pt x="281" y="279"/>
                    <a:pt x="292" y="283"/>
                    <a:pt x="301" y="278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28" y="266"/>
                    <a:pt x="332" y="255"/>
                    <a:pt x="328" y="246"/>
                  </a:cubicBezTo>
                  <a:cubicBezTo>
                    <a:pt x="322" y="232"/>
                    <a:pt x="322" y="232"/>
                    <a:pt x="322" y="232"/>
                  </a:cubicBezTo>
                  <a:cubicBezTo>
                    <a:pt x="330" y="225"/>
                    <a:pt x="338" y="216"/>
                    <a:pt x="344" y="207"/>
                  </a:cubicBezTo>
                  <a:cubicBezTo>
                    <a:pt x="359" y="213"/>
                    <a:pt x="359" y="213"/>
                    <a:pt x="359" y="213"/>
                  </a:cubicBezTo>
                  <a:cubicBezTo>
                    <a:pt x="364" y="215"/>
                    <a:pt x="368" y="214"/>
                    <a:pt x="373" y="212"/>
                  </a:cubicBezTo>
                  <a:cubicBezTo>
                    <a:pt x="377" y="210"/>
                    <a:pt x="380" y="207"/>
                    <a:pt x="382" y="202"/>
                  </a:cubicBezTo>
                  <a:cubicBezTo>
                    <a:pt x="389" y="183"/>
                    <a:pt x="389" y="183"/>
                    <a:pt x="389" y="183"/>
                  </a:cubicBezTo>
                  <a:cubicBezTo>
                    <a:pt x="393" y="174"/>
                    <a:pt x="388" y="164"/>
                    <a:pt x="378" y="160"/>
                  </a:cubicBezTo>
                  <a:close/>
                  <a:moveTo>
                    <a:pt x="279" y="207"/>
                  </a:moveTo>
                  <a:cubicBezTo>
                    <a:pt x="270" y="212"/>
                    <a:pt x="260" y="214"/>
                    <a:pt x="250" y="214"/>
                  </a:cubicBezTo>
                  <a:cubicBezTo>
                    <a:pt x="222" y="214"/>
                    <a:pt x="197" y="197"/>
                    <a:pt x="185" y="172"/>
                  </a:cubicBezTo>
                  <a:cubicBezTo>
                    <a:pt x="169" y="137"/>
                    <a:pt x="184" y="94"/>
                    <a:pt x="220" y="78"/>
                  </a:cubicBezTo>
                  <a:cubicBezTo>
                    <a:pt x="229" y="74"/>
                    <a:pt x="239" y="71"/>
                    <a:pt x="250" y="71"/>
                  </a:cubicBezTo>
                  <a:cubicBezTo>
                    <a:pt x="277" y="71"/>
                    <a:pt x="303" y="88"/>
                    <a:pt x="314" y="113"/>
                  </a:cubicBezTo>
                  <a:cubicBezTo>
                    <a:pt x="331" y="148"/>
                    <a:pt x="315" y="191"/>
                    <a:pt x="279" y="2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51" name="TextBox 16"/>
          <p:cNvSpPr txBox="1"/>
          <p:nvPr/>
        </p:nvSpPr>
        <p:spPr>
          <a:xfrm>
            <a:off x="6998628" y="2441566"/>
            <a:ext cx="3983726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0" name="TextBox 58"/>
          <p:cNvSpPr txBox="1"/>
          <p:nvPr/>
        </p:nvSpPr>
        <p:spPr>
          <a:xfrm>
            <a:off x="6998628" y="1236371"/>
            <a:ext cx="3983726" cy="115416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；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1" name="TextBox 74"/>
          <p:cNvSpPr txBox="1"/>
          <p:nvPr/>
        </p:nvSpPr>
        <p:spPr>
          <a:xfrm>
            <a:off x="6998628" y="3554433"/>
            <a:ext cx="3983726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2" name="TextBox 79"/>
          <p:cNvSpPr txBox="1"/>
          <p:nvPr/>
        </p:nvSpPr>
        <p:spPr>
          <a:xfrm>
            <a:off x="6998628" y="4823177"/>
            <a:ext cx="3983726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cxnSp>
        <p:nvCxnSpPr>
          <p:cNvPr id="163" name="Straight Arrow Connector 98"/>
          <p:cNvCxnSpPr/>
          <p:nvPr/>
        </p:nvCxnSpPr>
        <p:spPr>
          <a:xfrm>
            <a:off x="5242008" y="2968152"/>
            <a:ext cx="425165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4" name="Straight Arrow Connector 99"/>
          <p:cNvCxnSpPr/>
          <p:nvPr/>
        </p:nvCxnSpPr>
        <p:spPr>
          <a:xfrm>
            <a:off x="5242008" y="4119992"/>
            <a:ext cx="425165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65" name="Group 3"/>
          <p:cNvGrpSpPr/>
          <p:nvPr/>
        </p:nvGrpSpPr>
        <p:grpSpPr>
          <a:xfrm>
            <a:off x="5242008" y="1770838"/>
            <a:ext cx="425165" cy="3494974"/>
            <a:chOff x="8046720" y="3256287"/>
            <a:chExt cx="637913" cy="5243827"/>
          </a:xfrm>
        </p:grpSpPr>
        <p:cxnSp>
          <p:nvCxnSpPr>
            <p:cNvPr id="166" name="Straight Arrow Connector 91"/>
            <p:cNvCxnSpPr/>
            <p:nvPr/>
          </p:nvCxnSpPr>
          <p:spPr>
            <a:xfrm>
              <a:off x="8046720" y="3256287"/>
              <a:ext cx="63791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7" name="Straight Arrow Connector 100"/>
            <p:cNvCxnSpPr/>
            <p:nvPr/>
          </p:nvCxnSpPr>
          <p:spPr>
            <a:xfrm flipV="1">
              <a:off x="8046720" y="8500112"/>
              <a:ext cx="637913" cy="2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68" name="Group 9"/>
          <p:cNvGrpSpPr/>
          <p:nvPr/>
        </p:nvGrpSpPr>
        <p:grpSpPr>
          <a:xfrm>
            <a:off x="5788248" y="3646586"/>
            <a:ext cx="906703" cy="908468"/>
            <a:chOff x="8866294" y="6047430"/>
            <a:chExt cx="1360409" cy="1363057"/>
          </a:xfrm>
        </p:grpSpPr>
        <p:sp>
          <p:nvSpPr>
            <p:cNvPr id="169" name="Oval 15"/>
            <p:cNvSpPr>
              <a:spLocks noChangeArrowheads="1"/>
            </p:cNvSpPr>
            <p:nvPr/>
          </p:nvSpPr>
          <p:spPr bwMode="auto">
            <a:xfrm>
              <a:off x="8866294" y="6047430"/>
              <a:ext cx="1360409" cy="1363057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70" name="Freeform 5"/>
            <p:cNvSpPr>
              <a:spLocks noEditPoints="1"/>
            </p:cNvSpPr>
            <p:nvPr/>
          </p:nvSpPr>
          <p:spPr bwMode="auto">
            <a:xfrm>
              <a:off x="9152142" y="6420502"/>
              <a:ext cx="782395" cy="616911"/>
            </a:xfrm>
            <a:custGeom>
              <a:avLst/>
              <a:gdLst>
                <a:gd name="T0" fmla="*/ 969 w 1152"/>
                <a:gd name="T1" fmla="*/ 520 h 908"/>
                <a:gd name="T2" fmla="*/ 1145 w 1152"/>
                <a:gd name="T3" fmla="*/ 882 h 908"/>
                <a:gd name="T4" fmla="*/ 1128 w 1152"/>
                <a:gd name="T5" fmla="*/ 908 h 908"/>
                <a:gd name="T6" fmla="*/ 24 w 1152"/>
                <a:gd name="T7" fmla="*/ 908 h 908"/>
                <a:gd name="T8" fmla="*/ 7 w 1152"/>
                <a:gd name="T9" fmla="*/ 882 h 908"/>
                <a:gd name="T10" fmla="*/ 183 w 1152"/>
                <a:gd name="T11" fmla="*/ 520 h 908"/>
                <a:gd name="T12" fmla="*/ 200 w 1152"/>
                <a:gd name="T13" fmla="*/ 510 h 908"/>
                <a:gd name="T14" fmla="*/ 351 w 1152"/>
                <a:gd name="T15" fmla="*/ 510 h 908"/>
                <a:gd name="T16" fmla="*/ 365 w 1152"/>
                <a:gd name="T17" fmla="*/ 516 h 908"/>
                <a:gd name="T18" fmla="*/ 396 w 1152"/>
                <a:gd name="T19" fmla="*/ 551 h 908"/>
                <a:gd name="T20" fmla="*/ 426 w 1152"/>
                <a:gd name="T21" fmla="*/ 584 h 908"/>
                <a:gd name="T22" fmla="*/ 246 w 1152"/>
                <a:gd name="T23" fmla="*/ 584 h 908"/>
                <a:gd name="T24" fmla="*/ 230 w 1152"/>
                <a:gd name="T25" fmla="*/ 594 h 908"/>
                <a:gd name="T26" fmla="*/ 113 w 1152"/>
                <a:gd name="T27" fmla="*/ 834 h 908"/>
                <a:gd name="T28" fmla="*/ 1039 w 1152"/>
                <a:gd name="T29" fmla="*/ 834 h 908"/>
                <a:gd name="T30" fmla="*/ 922 w 1152"/>
                <a:gd name="T31" fmla="*/ 594 h 908"/>
                <a:gd name="T32" fmla="*/ 906 w 1152"/>
                <a:gd name="T33" fmla="*/ 584 h 908"/>
                <a:gd name="T34" fmla="*/ 726 w 1152"/>
                <a:gd name="T35" fmla="*/ 584 h 908"/>
                <a:gd name="T36" fmla="*/ 756 w 1152"/>
                <a:gd name="T37" fmla="*/ 551 h 908"/>
                <a:gd name="T38" fmla="*/ 787 w 1152"/>
                <a:gd name="T39" fmla="*/ 516 h 908"/>
                <a:gd name="T40" fmla="*/ 801 w 1152"/>
                <a:gd name="T41" fmla="*/ 510 h 908"/>
                <a:gd name="T42" fmla="*/ 952 w 1152"/>
                <a:gd name="T43" fmla="*/ 510 h 908"/>
                <a:gd name="T44" fmla="*/ 969 w 1152"/>
                <a:gd name="T45" fmla="*/ 520 h 908"/>
                <a:gd name="T46" fmla="*/ 835 w 1152"/>
                <a:gd name="T47" fmla="*/ 273 h 908"/>
                <a:gd name="T48" fmla="*/ 593 w 1152"/>
                <a:gd name="T49" fmla="*/ 697 h 908"/>
                <a:gd name="T50" fmla="*/ 559 w 1152"/>
                <a:gd name="T51" fmla="*/ 697 h 908"/>
                <a:gd name="T52" fmla="*/ 321 w 1152"/>
                <a:gd name="T53" fmla="*/ 327 h 908"/>
                <a:gd name="T54" fmla="*/ 551 w 1152"/>
                <a:gd name="T55" fmla="*/ 15 h 908"/>
                <a:gd name="T56" fmla="*/ 835 w 1152"/>
                <a:gd name="T57" fmla="*/ 273 h 908"/>
                <a:gd name="T58" fmla="*/ 713 w 1152"/>
                <a:gd name="T59" fmla="*/ 273 h 908"/>
                <a:gd name="T60" fmla="*/ 576 w 1152"/>
                <a:gd name="T61" fmla="*/ 136 h 908"/>
                <a:gd name="T62" fmla="*/ 439 w 1152"/>
                <a:gd name="T63" fmla="*/ 273 h 908"/>
                <a:gd name="T64" fmla="*/ 576 w 1152"/>
                <a:gd name="T65" fmla="*/ 410 h 908"/>
                <a:gd name="T66" fmla="*/ 713 w 1152"/>
                <a:gd name="T67" fmla="*/ 273 h 908"/>
                <a:gd name="T68" fmla="*/ 713 w 1152"/>
                <a:gd name="T69" fmla="*/ 273 h 908"/>
                <a:gd name="T70" fmla="*/ 713 w 1152"/>
                <a:gd name="T71" fmla="*/ 273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2" h="908">
                  <a:moveTo>
                    <a:pt x="969" y="520"/>
                  </a:moveTo>
                  <a:cubicBezTo>
                    <a:pt x="1145" y="882"/>
                    <a:pt x="1145" y="882"/>
                    <a:pt x="1145" y="882"/>
                  </a:cubicBezTo>
                  <a:cubicBezTo>
                    <a:pt x="1152" y="896"/>
                    <a:pt x="1145" y="908"/>
                    <a:pt x="1128" y="908"/>
                  </a:cubicBezTo>
                  <a:cubicBezTo>
                    <a:pt x="24" y="908"/>
                    <a:pt x="24" y="908"/>
                    <a:pt x="24" y="908"/>
                  </a:cubicBezTo>
                  <a:cubicBezTo>
                    <a:pt x="7" y="908"/>
                    <a:pt x="0" y="896"/>
                    <a:pt x="7" y="882"/>
                  </a:cubicBezTo>
                  <a:cubicBezTo>
                    <a:pt x="183" y="520"/>
                    <a:pt x="183" y="520"/>
                    <a:pt x="183" y="520"/>
                  </a:cubicBezTo>
                  <a:cubicBezTo>
                    <a:pt x="186" y="514"/>
                    <a:pt x="193" y="510"/>
                    <a:pt x="200" y="510"/>
                  </a:cubicBezTo>
                  <a:cubicBezTo>
                    <a:pt x="351" y="510"/>
                    <a:pt x="351" y="510"/>
                    <a:pt x="351" y="510"/>
                  </a:cubicBezTo>
                  <a:cubicBezTo>
                    <a:pt x="355" y="510"/>
                    <a:pt x="362" y="512"/>
                    <a:pt x="365" y="516"/>
                  </a:cubicBezTo>
                  <a:cubicBezTo>
                    <a:pt x="375" y="528"/>
                    <a:pt x="385" y="539"/>
                    <a:pt x="396" y="551"/>
                  </a:cubicBezTo>
                  <a:cubicBezTo>
                    <a:pt x="406" y="562"/>
                    <a:pt x="416" y="573"/>
                    <a:pt x="426" y="584"/>
                  </a:cubicBezTo>
                  <a:cubicBezTo>
                    <a:pt x="246" y="584"/>
                    <a:pt x="246" y="584"/>
                    <a:pt x="246" y="584"/>
                  </a:cubicBezTo>
                  <a:cubicBezTo>
                    <a:pt x="240" y="584"/>
                    <a:pt x="232" y="589"/>
                    <a:pt x="230" y="594"/>
                  </a:cubicBezTo>
                  <a:cubicBezTo>
                    <a:pt x="113" y="834"/>
                    <a:pt x="113" y="834"/>
                    <a:pt x="113" y="834"/>
                  </a:cubicBezTo>
                  <a:cubicBezTo>
                    <a:pt x="1039" y="834"/>
                    <a:pt x="1039" y="834"/>
                    <a:pt x="1039" y="834"/>
                  </a:cubicBezTo>
                  <a:cubicBezTo>
                    <a:pt x="922" y="594"/>
                    <a:pt x="922" y="594"/>
                    <a:pt x="922" y="594"/>
                  </a:cubicBezTo>
                  <a:cubicBezTo>
                    <a:pt x="920" y="589"/>
                    <a:pt x="912" y="584"/>
                    <a:pt x="906" y="584"/>
                  </a:cubicBezTo>
                  <a:cubicBezTo>
                    <a:pt x="726" y="584"/>
                    <a:pt x="726" y="584"/>
                    <a:pt x="726" y="584"/>
                  </a:cubicBezTo>
                  <a:cubicBezTo>
                    <a:pt x="736" y="573"/>
                    <a:pt x="746" y="562"/>
                    <a:pt x="756" y="551"/>
                  </a:cubicBezTo>
                  <a:cubicBezTo>
                    <a:pt x="766" y="539"/>
                    <a:pt x="777" y="528"/>
                    <a:pt x="787" y="516"/>
                  </a:cubicBezTo>
                  <a:cubicBezTo>
                    <a:pt x="790" y="512"/>
                    <a:pt x="796" y="510"/>
                    <a:pt x="801" y="510"/>
                  </a:cubicBezTo>
                  <a:cubicBezTo>
                    <a:pt x="952" y="510"/>
                    <a:pt x="952" y="510"/>
                    <a:pt x="952" y="510"/>
                  </a:cubicBezTo>
                  <a:cubicBezTo>
                    <a:pt x="959" y="510"/>
                    <a:pt x="966" y="514"/>
                    <a:pt x="969" y="520"/>
                  </a:cubicBezTo>
                  <a:close/>
                  <a:moveTo>
                    <a:pt x="835" y="273"/>
                  </a:moveTo>
                  <a:cubicBezTo>
                    <a:pt x="835" y="470"/>
                    <a:pt x="670" y="508"/>
                    <a:pt x="593" y="697"/>
                  </a:cubicBezTo>
                  <a:cubicBezTo>
                    <a:pt x="587" y="713"/>
                    <a:pt x="565" y="713"/>
                    <a:pt x="559" y="697"/>
                  </a:cubicBezTo>
                  <a:cubicBezTo>
                    <a:pt x="489" y="526"/>
                    <a:pt x="348" y="479"/>
                    <a:pt x="321" y="327"/>
                  </a:cubicBezTo>
                  <a:cubicBezTo>
                    <a:pt x="295" y="176"/>
                    <a:pt x="399" y="29"/>
                    <a:pt x="551" y="15"/>
                  </a:cubicBezTo>
                  <a:cubicBezTo>
                    <a:pt x="705" y="0"/>
                    <a:pt x="835" y="121"/>
                    <a:pt x="835" y="273"/>
                  </a:cubicBezTo>
                  <a:close/>
                  <a:moveTo>
                    <a:pt x="713" y="273"/>
                  </a:moveTo>
                  <a:cubicBezTo>
                    <a:pt x="713" y="197"/>
                    <a:pt x="651" y="136"/>
                    <a:pt x="576" y="136"/>
                  </a:cubicBezTo>
                  <a:cubicBezTo>
                    <a:pt x="500" y="136"/>
                    <a:pt x="439" y="197"/>
                    <a:pt x="439" y="273"/>
                  </a:cubicBezTo>
                  <a:cubicBezTo>
                    <a:pt x="439" y="348"/>
                    <a:pt x="500" y="410"/>
                    <a:pt x="576" y="410"/>
                  </a:cubicBezTo>
                  <a:cubicBezTo>
                    <a:pt x="651" y="410"/>
                    <a:pt x="713" y="348"/>
                    <a:pt x="713" y="273"/>
                  </a:cubicBezTo>
                  <a:close/>
                  <a:moveTo>
                    <a:pt x="713" y="273"/>
                  </a:moveTo>
                  <a:cubicBezTo>
                    <a:pt x="713" y="273"/>
                    <a:pt x="713" y="273"/>
                    <a:pt x="713" y="273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171" name="Group 10"/>
          <p:cNvGrpSpPr/>
          <p:nvPr/>
        </p:nvGrpSpPr>
        <p:grpSpPr>
          <a:xfrm>
            <a:off x="5788248" y="4811577"/>
            <a:ext cx="906703" cy="908468"/>
            <a:chOff x="8866294" y="8077040"/>
            <a:chExt cx="1360409" cy="1363057"/>
          </a:xfrm>
        </p:grpSpPr>
        <p:sp>
          <p:nvSpPr>
            <p:cNvPr id="172" name="Oval 15"/>
            <p:cNvSpPr>
              <a:spLocks noChangeArrowheads="1"/>
            </p:cNvSpPr>
            <p:nvPr/>
          </p:nvSpPr>
          <p:spPr bwMode="auto">
            <a:xfrm>
              <a:off x="8866294" y="8077040"/>
              <a:ext cx="1360409" cy="1363057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9199513" y="8386180"/>
              <a:ext cx="687388" cy="627063"/>
            </a:xfrm>
            <a:custGeom>
              <a:avLst/>
              <a:gdLst>
                <a:gd name="T0" fmla="*/ 872 w 929"/>
                <a:gd name="T1" fmla="*/ 232 h 850"/>
                <a:gd name="T2" fmla="*/ 814 w 929"/>
                <a:gd name="T3" fmla="*/ 177 h 850"/>
                <a:gd name="T4" fmla="*/ 512 w 929"/>
                <a:gd name="T5" fmla="*/ 491 h 850"/>
                <a:gd name="T6" fmla="*/ 484 w 929"/>
                <a:gd name="T7" fmla="*/ 504 h 850"/>
                <a:gd name="T8" fmla="*/ 484 w 929"/>
                <a:gd name="T9" fmla="*/ 504 h 850"/>
                <a:gd name="T10" fmla="*/ 455 w 929"/>
                <a:gd name="T11" fmla="*/ 491 h 850"/>
                <a:gd name="T12" fmla="*/ 297 w 929"/>
                <a:gd name="T13" fmla="*/ 328 h 850"/>
                <a:gd name="T14" fmla="*/ 73 w 929"/>
                <a:gd name="T15" fmla="*/ 564 h 850"/>
                <a:gd name="T16" fmla="*/ 44 w 929"/>
                <a:gd name="T17" fmla="*/ 577 h 850"/>
                <a:gd name="T18" fmla="*/ 17 w 929"/>
                <a:gd name="T19" fmla="*/ 566 h 850"/>
                <a:gd name="T20" fmla="*/ 15 w 929"/>
                <a:gd name="T21" fmla="*/ 509 h 850"/>
                <a:gd name="T22" fmla="*/ 268 w 929"/>
                <a:gd name="T23" fmla="*/ 243 h 850"/>
                <a:gd name="T24" fmla="*/ 297 w 929"/>
                <a:gd name="T25" fmla="*/ 231 h 850"/>
                <a:gd name="T26" fmla="*/ 297 w 929"/>
                <a:gd name="T27" fmla="*/ 231 h 850"/>
                <a:gd name="T28" fmla="*/ 326 w 929"/>
                <a:gd name="T29" fmla="*/ 243 h 850"/>
                <a:gd name="T30" fmla="*/ 484 w 929"/>
                <a:gd name="T31" fmla="*/ 406 h 850"/>
                <a:gd name="T32" fmla="*/ 757 w 929"/>
                <a:gd name="T33" fmla="*/ 122 h 850"/>
                <a:gd name="T34" fmla="*/ 699 w 929"/>
                <a:gd name="T35" fmla="*/ 67 h 850"/>
                <a:gd name="T36" fmla="*/ 929 w 929"/>
                <a:gd name="T37" fmla="*/ 0 h 850"/>
                <a:gd name="T38" fmla="*/ 872 w 929"/>
                <a:gd name="T39" fmla="*/ 232 h 850"/>
                <a:gd name="T40" fmla="*/ 44 w 929"/>
                <a:gd name="T41" fmla="*/ 630 h 850"/>
                <a:gd name="T42" fmla="*/ 18 w 929"/>
                <a:gd name="T43" fmla="*/ 626 h 850"/>
                <a:gd name="T44" fmla="*/ 18 w 929"/>
                <a:gd name="T45" fmla="*/ 850 h 850"/>
                <a:gd name="T46" fmla="*/ 138 w 929"/>
                <a:gd name="T47" fmla="*/ 850 h 850"/>
                <a:gd name="T48" fmla="*/ 138 w 929"/>
                <a:gd name="T49" fmla="*/ 574 h 850"/>
                <a:gd name="T50" fmla="*/ 112 w 929"/>
                <a:gd name="T51" fmla="*/ 601 h 850"/>
                <a:gd name="T52" fmla="*/ 44 w 929"/>
                <a:gd name="T53" fmla="*/ 630 h 850"/>
                <a:gd name="T54" fmla="*/ 164 w 929"/>
                <a:gd name="T55" fmla="*/ 850 h 850"/>
                <a:gd name="T56" fmla="*/ 284 w 929"/>
                <a:gd name="T57" fmla="*/ 850 h 850"/>
                <a:gd name="T58" fmla="*/ 284 w 929"/>
                <a:gd name="T59" fmla="*/ 420 h 850"/>
                <a:gd name="T60" fmla="*/ 164 w 929"/>
                <a:gd name="T61" fmla="*/ 546 h 850"/>
                <a:gd name="T62" fmla="*/ 164 w 929"/>
                <a:gd name="T63" fmla="*/ 850 h 850"/>
                <a:gd name="T64" fmla="*/ 417 w 929"/>
                <a:gd name="T65" fmla="*/ 528 h 850"/>
                <a:gd name="T66" fmla="*/ 311 w 929"/>
                <a:gd name="T67" fmla="*/ 418 h 850"/>
                <a:gd name="T68" fmla="*/ 311 w 929"/>
                <a:gd name="T69" fmla="*/ 850 h 850"/>
                <a:gd name="T70" fmla="*/ 430 w 929"/>
                <a:gd name="T71" fmla="*/ 850 h 850"/>
                <a:gd name="T72" fmla="*/ 430 w 929"/>
                <a:gd name="T73" fmla="*/ 540 h 850"/>
                <a:gd name="T74" fmla="*/ 417 w 929"/>
                <a:gd name="T75" fmla="*/ 528 h 850"/>
                <a:gd name="T76" fmla="*/ 484 w 929"/>
                <a:gd name="T77" fmla="*/ 557 h 850"/>
                <a:gd name="T78" fmla="*/ 457 w 929"/>
                <a:gd name="T79" fmla="*/ 553 h 850"/>
                <a:gd name="T80" fmla="*/ 457 w 929"/>
                <a:gd name="T81" fmla="*/ 850 h 850"/>
                <a:gd name="T82" fmla="*/ 577 w 929"/>
                <a:gd name="T83" fmla="*/ 850 h 850"/>
                <a:gd name="T84" fmla="*/ 577 w 929"/>
                <a:gd name="T85" fmla="*/ 501 h 850"/>
                <a:gd name="T86" fmla="*/ 551 w 929"/>
                <a:gd name="T87" fmla="*/ 528 h 850"/>
                <a:gd name="T88" fmla="*/ 484 w 929"/>
                <a:gd name="T89" fmla="*/ 557 h 850"/>
                <a:gd name="T90" fmla="*/ 603 w 929"/>
                <a:gd name="T91" fmla="*/ 473 h 850"/>
                <a:gd name="T92" fmla="*/ 603 w 929"/>
                <a:gd name="T93" fmla="*/ 850 h 850"/>
                <a:gd name="T94" fmla="*/ 723 w 929"/>
                <a:gd name="T95" fmla="*/ 850 h 850"/>
                <a:gd name="T96" fmla="*/ 723 w 929"/>
                <a:gd name="T97" fmla="*/ 349 h 850"/>
                <a:gd name="T98" fmla="*/ 603 w 929"/>
                <a:gd name="T99" fmla="*/ 473 h 850"/>
                <a:gd name="T100" fmla="*/ 816 w 929"/>
                <a:gd name="T101" fmla="*/ 252 h 850"/>
                <a:gd name="T102" fmla="*/ 750 w 929"/>
                <a:gd name="T103" fmla="*/ 321 h 850"/>
                <a:gd name="T104" fmla="*/ 750 w 929"/>
                <a:gd name="T105" fmla="*/ 850 h 850"/>
                <a:gd name="T106" fmla="*/ 870 w 929"/>
                <a:gd name="T107" fmla="*/ 850 h 850"/>
                <a:gd name="T108" fmla="*/ 870 w 929"/>
                <a:gd name="T109" fmla="*/ 304 h 850"/>
                <a:gd name="T110" fmla="*/ 816 w 929"/>
                <a:gd name="T111" fmla="*/ 252 h 850"/>
                <a:gd name="T112" fmla="*/ 816 w 929"/>
                <a:gd name="T113" fmla="*/ 252 h 850"/>
                <a:gd name="T114" fmla="*/ 816 w 929"/>
                <a:gd name="T115" fmla="*/ 2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9" h="850">
                  <a:moveTo>
                    <a:pt x="872" y="232"/>
                  </a:moveTo>
                  <a:cubicBezTo>
                    <a:pt x="814" y="177"/>
                    <a:pt x="814" y="177"/>
                    <a:pt x="814" y="177"/>
                  </a:cubicBezTo>
                  <a:cubicBezTo>
                    <a:pt x="512" y="491"/>
                    <a:pt x="512" y="491"/>
                    <a:pt x="512" y="491"/>
                  </a:cubicBezTo>
                  <a:cubicBezTo>
                    <a:pt x="505" y="499"/>
                    <a:pt x="494" y="504"/>
                    <a:pt x="484" y="504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73" y="504"/>
                    <a:pt x="462" y="499"/>
                    <a:pt x="455" y="491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73" y="564"/>
                    <a:pt x="73" y="564"/>
                    <a:pt x="73" y="564"/>
                  </a:cubicBezTo>
                  <a:cubicBezTo>
                    <a:pt x="65" y="573"/>
                    <a:pt x="55" y="577"/>
                    <a:pt x="44" y="577"/>
                  </a:cubicBezTo>
                  <a:cubicBezTo>
                    <a:pt x="34" y="577"/>
                    <a:pt x="25" y="573"/>
                    <a:pt x="17" y="566"/>
                  </a:cubicBezTo>
                  <a:cubicBezTo>
                    <a:pt x="1" y="551"/>
                    <a:pt x="0" y="525"/>
                    <a:pt x="15" y="509"/>
                  </a:cubicBezTo>
                  <a:cubicBezTo>
                    <a:pt x="268" y="243"/>
                    <a:pt x="268" y="243"/>
                    <a:pt x="268" y="243"/>
                  </a:cubicBezTo>
                  <a:cubicBezTo>
                    <a:pt x="276" y="235"/>
                    <a:pt x="286" y="231"/>
                    <a:pt x="297" y="231"/>
                  </a:cubicBezTo>
                  <a:cubicBezTo>
                    <a:pt x="297" y="231"/>
                    <a:pt x="297" y="231"/>
                    <a:pt x="297" y="231"/>
                  </a:cubicBezTo>
                  <a:cubicBezTo>
                    <a:pt x="308" y="231"/>
                    <a:pt x="318" y="235"/>
                    <a:pt x="326" y="243"/>
                  </a:cubicBezTo>
                  <a:cubicBezTo>
                    <a:pt x="484" y="406"/>
                    <a:pt x="484" y="406"/>
                    <a:pt x="484" y="406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699" y="67"/>
                    <a:pt x="699" y="67"/>
                    <a:pt x="699" y="67"/>
                  </a:cubicBezTo>
                  <a:cubicBezTo>
                    <a:pt x="929" y="0"/>
                    <a:pt x="929" y="0"/>
                    <a:pt x="929" y="0"/>
                  </a:cubicBezTo>
                  <a:lnTo>
                    <a:pt x="872" y="232"/>
                  </a:lnTo>
                  <a:close/>
                  <a:moveTo>
                    <a:pt x="44" y="630"/>
                  </a:moveTo>
                  <a:cubicBezTo>
                    <a:pt x="35" y="630"/>
                    <a:pt x="26" y="629"/>
                    <a:pt x="18" y="626"/>
                  </a:cubicBezTo>
                  <a:cubicBezTo>
                    <a:pt x="18" y="850"/>
                    <a:pt x="18" y="850"/>
                    <a:pt x="18" y="850"/>
                  </a:cubicBezTo>
                  <a:cubicBezTo>
                    <a:pt x="138" y="850"/>
                    <a:pt x="138" y="850"/>
                    <a:pt x="138" y="850"/>
                  </a:cubicBezTo>
                  <a:cubicBezTo>
                    <a:pt x="138" y="574"/>
                    <a:pt x="138" y="574"/>
                    <a:pt x="138" y="574"/>
                  </a:cubicBezTo>
                  <a:cubicBezTo>
                    <a:pt x="112" y="601"/>
                    <a:pt x="112" y="601"/>
                    <a:pt x="112" y="601"/>
                  </a:cubicBezTo>
                  <a:cubicBezTo>
                    <a:pt x="94" y="619"/>
                    <a:pt x="70" y="630"/>
                    <a:pt x="44" y="630"/>
                  </a:cubicBezTo>
                  <a:close/>
                  <a:moveTo>
                    <a:pt x="164" y="850"/>
                  </a:moveTo>
                  <a:cubicBezTo>
                    <a:pt x="284" y="850"/>
                    <a:pt x="284" y="850"/>
                    <a:pt x="284" y="850"/>
                  </a:cubicBezTo>
                  <a:cubicBezTo>
                    <a:pt x="284" y="420"/>
                    <a:pt x="284" y="420"/>
                    <a:pt x="284" y="420"/>
                  </a:cubicBezTo>
                  <a:cubicBezTo>
                    <a:pt x="164" y="546"/>
                    <a:pt x="164" y="546"/>
                    <a:pt x="164" y="546"/>
                  </a:cubicBezTo>
                  <a:lnTo>
                    <a:pt x="164" y="850"/>
                  </a:lnTo>
                  <a:close/>
                  <a:moveTo>
                    <a:pt x="417" y="528"/>
                  </a:moveTo>
                  <a:cubicBezTo>
                    <a:pt x="311" y="418"/>
                    <a:pt x="311" y="418"/>
                    <a:pt x="311" y="418"/>
                  </a:cubicBezTo>
                  <a:cubicBezTo>
                    <a:pt x="311" y="850"/>
                    <a:pt x="311" y="850"/>
                    <a:pt x="311" y="850"/>
                  </a:cubicBezTo>
                  <a:cubicBezTo>
                    <a:pt x="430" y="850"/>
                    <a:pt x="430" y="850"/>
                    <a:pt x="430" y="850"/>
                  </a:cubicBezTo>
                  <a:cubicBezTo>
                    <a:pt x="430" y="540"/>
                    <a:pt x="430" y="540"/>
                    <a:pt x="430" y="540"/>
                  </a:cubicBezTo>
                  <a:cubicBezTo>
                    <a:pt x="425" y="537"/>
                    <a:pt x="421" y="533"/>
                    <a:pt x="417" y="528"/>
                  </a:cubicBezTo>
                  <a:close/>
                  <a:moveTo>
                    <a:pt x="484" y="557"/>
                  </a:moveTo>
                  <a:cubicBezTo>
                    <a:pt x="474" y="557"/>
                    <a:pt x="466" y="555"/>
                    <a:pt x="457" y="553"/>
                  </a:cubicBezTo>
                  <a:cubicBezTo>
                    <a:pt x="457" y="850"/>
                    <a:pt x="457" y="850"/>
                    <a:pt x="457" y="850"/>
                  </a:cubicBezTo>
                  <a:cubicBezTo>
                    <a:pt x="577" y="850"/>
                    <a:pt x="577" y="850"/>
                    <a:pt x="577" y="850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51" y="528"/>
                    <a:pt x="551" y="528"/>
                    <a:pt x="551" y="528"/>
                  </a:cubicBezTo>
                  <a:cubicBezTo>
                    <a:pt x="533" y="546"/>
                    <a:pt x="509" y="557"/>
                    <a:pt x="484" y="557"/>
                  </a:cubicBezTo>
                  <a:close/>
                  <a:moveTo>
                    <a:pt x="603" y="473"/>
                  </a:moveTo>
                  <a:cubicBezTo>
                    <a:pt x="603" y="850"/>
                    <a:pt x="603" y="850"/>
                    <a:pt x="603" y="850"/>
                  </a:cubicBezTo>
                  <a:cubicBezTo>
                    <a:pt x="723" y="850"/>
                    <a:pt x="723" y="850"/>
                    <a:pt x="723" y="850"/>
                  </a:cubicBezTo>
                  <a:cubicBezTo>
                    <a:pt x="723" y="349"/>
                    <a:pt x="723" y="349"/>
                    <a:pt x="723" y="349"/>
                  </a:cubicBezTo>
                  <a:lnTo>
                    <a:pt x="603" y="473"/>
                  </a:lnTo>
                  <a:close/>
                  <a:moveTo>
                    <a:pt x="816" y="252"/>
                  </a:moveTo>
                  <a:cubicBezTo>
                    <a:pt x="750" y="321"/>
                    <a:pt x="750" y="321"/>
                    <a:pt x="750" y="321"/>
                  </a:cubicBezTo>
                  <a:cubicBezTo>
                    <a:pt x="750" y="850"/>
                    <a:pt x="750" y="850"/>
                    <a:pt x="750" y="850"/>
                  </a:cubicBezTo>
                  <a:cubicBezTo>
                    <a:pt x="870" y="850"/>
                    <a:pt x="870" y="850"/>
                    <a:pt x="870" y="850"/>
                  </a:cubicBezTo>
                  <a:cubicBezTo>
                    <a:pt x="870" y="304"/>
                    <a:pt x="870" y="304"/>
                    <a:pt x="870" y="304"/>
                  </a:cubicBezTo>
                  <a:lnTo>
                    <a:pt x="816" y="252"/>
                  </a:lnTo>
                  <a:close/>
                  <a:moveTo>
                    <a:pt x="816" y="252"/>
                  </a:moveTo>
                  <a:cubicBezTo>
                    <a:pt x="816" y="252"/>
                    <a:pt x="816" y="252"/>
                    <a:pt x="816" y="252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174" name="Group 4"/>
          <p:cNvGrpSpPr/>
          <p:nvPr/>
        </p:nvGrpSpPr>
        <p:grpSpPr>
          <a:xfrm>
            <a:off x="5788248" y="1316604"/>
            <a:ext cx="906703" cy="908468"/>
            <a:chOff x="8866293" y="2049856"/>
            <a:chExt cx="1360409" cy="1363056"/>
          </a:xfrm>
        </p:grpSpPr>
        <p:sp>
          <p:nvSpPr>
            <p:cNvPr id="175" name="Oval 15"/>
            <p:cNvSpPr>
              <a:spLocks noChangeArrowheads="1"/>
            </p:cNvSpPr>
            <p:nvPr/>
          </p:nvSpPr>
          <p:spPr bwMode="auto">
            <a:xfrm>
              <a:off x="8866293" y="2049856"/>
              <a:ext cx="1360409" cy="1363056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76" name="Freeform 13"/>
            <p:cNvSpPr>
              <a:spLocks/>
            </p:cNvSpPr>
            <p:nvPr/>
          </p:nvSpPr>
          <p:spPr bwMode="auto">
            <a:xfrm>
              <a:off x="9207501" y="2422525"/>
              <a:ext cx="679449" cy="619126"/>
            </a:xfrm>
            <a:custGeom>
              <a:avLst/>
              <a:gdLst>
                <a:gd name="T0" fmla="*/ 65 w 84"/>
                <a:gd name="T1" fmla="*/ 32 h 76"/>
                <a:gd name="T2" fmla="*/ 76 w 84"/>
                <a:gd name="T3" fmla="*/ 30 h 76"/>
                <a:gd name="T4" fmla="*/ 82 w 84"/>
                <a:gd name="T5" fmla="*/ 10 h 76"/>
                <a:gd name="T6" fmla="*/ 74 w 84"/>
                <a:gd name="T7" fmla="*/ 1 h 76"/>
                <a:gd name="T8" fmla="*/ 54 w 84"/>
                <a:gd name="T9" fmla="*/ 5 h 76"/>
                <a:gd name="T10" fmla="*/ 50 w 84"/>
                <a:gd name="T11" fmla="*/ 15 h 76"/>
                <a:gd name="T12" fmla="*/ 55 w 84"/>
                <a:gd name="T13" fmla="*/ 21 h 76"/>
                <a:gd name="T14" fmla="*/ 11 w 84"/>
                <a:gd name="T15" fmla="*/ 60 h 76"/>
                <a:gd name="T16" fmla="*/ 9 w 84"/>
                <a:gd name="T17" fmla="*/ 33 h 76"/>
                <a:gd name="T18" fmla="*/ 13 w 84"/>
                <a:gd name="T19" fmla="*/ 29 h 76"/>
                <a:gd name="T20" fmla="*/ 28 w 84"/>
                <a:gd name="T21" fmla="*/ 28 h 76"/>
                <a:gd name="T22" fmla="*/ 30 w 84"/>
                <a:gd name="T23" fmla="*/ 9 h 76"/>
                <a:gd name="T24" fmla="*/ 11 w 84"/>
                <a:gd name="T25" fmla="*/ 8 h 76"/>
                <a:gd name="T26" fmla="*/ 7 w 84"/>
                <a:gd name="T27" fmla="*/ 23 h 76"/>
                <a:gd name="T28" fmla="*/ 4 w 84"/>
                <a:gd name="T29" fmla="*/ 27 h 76"/>
                <a:gd name="T30" fmla="*/ 0 w 84"/>
                <a:gd name="T31" fmla="*/ 35 h 76"/>
                <a:gd name="T32" fmla="*/ 3 w 84"/>
                <a:gd name="T33" fmla="*/ 66 h 76"/>
                <a:gd name="T34" fmla="*/ 42 w 84"/>
                <a:gd name="T35" fmla="*/ 75 h 76"/>
                <a:gd name="T36" fmla="*/ 51 w 84"/>
                <a:gd name="T37" fmla="*/ 73 h 76"/>
                <a:gd name="T38" fmla="*/ 57 w 84"/>
                <a:gd name="T39" fmla="*/ 68 h 76"/>
                <a:gd name="T40" fmla="*/ 58 w 84"/>
                <a:gd name="T41" fmla="*/ 70 h 76"/>
                <a:gd name="T42" fmla="*/ 69 w 84"/>
                <a:gd name="T43" fmla="*/ 71 h 76"/>
                <a:gd name="T44" fmla="*/ 77 w 84"/>
                <a:gd name="T45" fmla="*/ 63 h 76"/>
                <a:gd name="T46" fmla="*/ 78 w 84"/>
                <a:gd name="T47" fmla="*/ 53 h 76"/>
                <a:gd name="T48" fmla="*/ 69 w 84"/>
                <a:gd name="T49" fmla="*/ 43 h 76"/>
                <a:gd name="T50" fmla="*/ 58 w 84"/>
                <a:gd name="T51" fmla="*/ 42 h 76"/>
                <a:gd name="T52" fmla="*/ 50 w 84"/>
                <a:gd name="T53" fmla="*/ 50 h 76"/>
                <a:gd name="T54" fmla="*/ 49 w 84"/>
                <a:gd name="T55" fmla="*/ 60 h 76"/>
                <a:gd name="T56" fmla="*/ 51 w 84"/>
                <a:gd name="T57" fmla="*/ 62 h 76"/>
                <a:gd name="T58" fmla="*/ 45 w 84"/>
                <a:gd name="T59" fmla="*/ 67 h 76"/>
                <a:gd name="T60" fmla="*/ 22 w 84"/>
                <a:gd name="T61" fmla="*/ 62 h 76"/>
                <a:gd name="T62" fmla="*/ 61 w 84"/>
                <a:gd name="T63" fmla="*/ 27 h 76"/>
                <a:gd name="T64" fmla="*/ 65 w 84"/>
                <a:gd name="T6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76">
                  <a:moveTo>
                    <a:pt x="65" y="32"/>
                  </a:moveTo>
                  <a:cubicBezTo>
                    <a:pt x="69" y="36"/>
                    <a:pt x="75" y="34"/>
                    <a:pt x="76" y="3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4" y="5"/>
                    <a:pt x="79" y="0"/>
                    <a:pt x="74" y="1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6"/>
                    <a:pt x="47" y="11"/>
                    <a:pt x="50" y="15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32"/>
                    <a:pt x="24" y="32"/>
                    <a:pt x="28" y="28"/>
                  </a:cubicBezTo>
                  <a:cubicBezTo>
                    <a:pt x="34" y="23"/>
                    <a:pt x="34" y="15"/>
                    <a:pt x="30" y="9"/>
                  </a:cubicBezTo>
                  <a:cubicBezTo>
                    <a:pt x="25" y="3"/>
                    <a:pt x="16" y="3"/>
                    <a:pt x="11" y="8"/>
                  </a:cubicBezTo>
                  <a:cubicBezTo>
                    <a:pt x="6" y="12"/>
                    <a:pt x="5" y="18"/>
                    <a:pt x="7" y="2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6" y="76"/>
                    <a:pt x="49" y="75"/>
                    <a:pt x="51" y="73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61" y="73"/>
                    <a:pt x="66" y="73"/>
                    <a:pt x="69" y="71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0" y="60"/>
                    <a:pt x="80" y="56"/>
                    <a:pt x="78" y="5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0"/>
                    <a:pt x="61" y="39"/>
                    <a:pt x="58" y="4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7" y="52"/>
                    <a:pt x="47" y="57"/>
                    <a:pt x="49" y="60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61" y="27"/>
                    <a:pt x="61" y="27"/>
                    <a:pt x="61" y="27"/>
                  </a:cubicBezTo>
                  <a:lnTo>
                    <a:pt x="65" y="3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7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10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选题意义</a:t>
            </a:r>
            <a:endParaRPr lang="zh-CN" altLang="en-US" sz="2400" b="1" dirty="0">
              <a:blipFill dpi="0" rotWithShape="1">
                <a:blip r:embed="rId10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10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10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714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"/>
    </mc:Choice>
    <mc:Fallback xmlns="">
      <p:transition spd="slow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60" grpId="0"/>
      <p:bldP spid="161" grpId="0"/>
      <p:bldP spid="162" grpId="0"/>
      <p:bldP spid="177" grpId="0"/>
      <p:bldP spid="1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国内外相关研究综述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pic>
        <p:nvPicPr>
          <p:cNvPr id="51" name="Picture 2" descr="F:\0PPT素材\9918632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1" y="4857393"/>
            <a:ext cx="2388920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F:\0PPT素材\ce4FaCfURkdJ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0" y="3201933"/>
            <a:ext cx="2398099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F:\0PPT素材\5104bce8a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80" y="1573154"/>
            <a:ext cx="2415463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408490" y="1525653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blipFill>
                  <a:blip r:embed="rId3"/>
                  <a:stretch>
                    <a:fillRect/>
                  </a:stretch>
                </a:blipFill>
                <a:latin typeface="微软雅黑"/>
                <a:ea typeface="微软雅黑"/>
              </a:rPr>
              <a:t>国内研究一：</a:t>
            </a:r>
            <a:endParaRPr lang="zh-CN" altLang="en-US" b="1" dirty="0">
              <a:blipFill>
                <a:blip r:embed="rId3"/>
                <a:stretch>
                  <a:fillRect/>
                </a:stretch>
              </a:blipFill>
              <a:latin typeface="微软雅黑"/>
              <a:ea typeface="微软雅黑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39638" y="1864207"/>
            <a:ext cx="24980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</a:rPr>
              <a:t>，并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0093" y="3190190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blipFill>
                  <a:blip r:embed="rId3"/>
                  <a:stretch>
                    <a:fillRect/>
                  </a:stretch>
                </a:blipFill>
                <a:latin typeface="微软雅黑"/>
                <a:ea typeface="微软雅黑"/>
              </a:rPr>
              <a:t>国内研究二：</a:t>
            </a:r>
            <a:endParaRPr lang="zh-CN" altLang="en-US" b="1" dirty="0">
              <a:blipFill>
                <a:blip r:embed="rId3"/>
                <a:stretch>
                  <a:fillRect/>
                </a:stretch>
              </a:blipFill>
              <a:latin typeface="微软雅黑"/>
              <a:ea typeface="微软雅黑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73938" y="3520744"/>
            <a:ext cx="24637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</a:rPr>
              <a:t>，并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06588" y="4810276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blipFill>
                  <a:blip r:embed="rId3"/>
                  <a:stretch>
                    <a:fillRect/>
                  </a:stretch>
                </a:blipFill>
                <a:latin typeface="微软雅黑"/>
                <a:ea typeface="微软雅黑"/>
              </a:rPr>
              <a:t>国内研究三：</a:t>
            </a:r>
            <a:endParaRPr lang="zh-CN" altLang="en-US" b="1" dirty="0">
              <a:blipFill>
                <a:blip r:embed="rId3"/>
                <a:stretch>
                  <a:fillRect/>
                </a:stretch>
              </a:blipFill>
              <a:latin typeface="微软雅黑"/>
              <a:ea typeface="微软雅黑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39638" y="5206734"/>
            <a:ext cx="24980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</a:rPr>
              <a:t>，并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pic>
        <p:nvPicPr>
          <p:cNvPr id="63" name="Picture 2" descr="F:\0PPT素材\9918632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45" y="4857393"/>
            <a:ext cx="2388920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" descr="F:\0PPT素材\ce4FaCfURkdJ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44" y="3201933"/>
            <a:ext cx="2398099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F:\0PPT素材\5104bce8a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44" y="1573154"/>
            <a:ext cx="2415463" cy="135869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8907504" y="1490028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blipFill>
                  <a:blip r:embed="rId7"/>
                  <a:stretch>
                    <a:fillRect/>
                  </a:stretch>
                </a:blipFill>
                <a:latin typeface="微软雅黑"/>
                <a:ea typeface="微软雅黑"/>
              </a:rPr>
              <a:t>国外研究一：</a:t>
            </a:r>
            <a:endParaRPr lang="zh-CN" altLang="en-US" b="1" dirty="0">
              <a:blipFill>
                <a:blip r:embed="rId7"/>
                <a:stretch>
                  <a:fillRect/>
                </a:stretch>
              </a:blipFill>
              <a:latin typeface="微软雅黑"/>
              <a:ea typeface="微软雅黑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938652" y="1828582"/>
            <a:ext cx="24980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</a:rPr>
              <a:t>，并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959107" y="3154565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blipFill>
                  <a:blip r:embed="rId7"/>
                  <a:stretch>
                    <a:fillRect/>
                  </a:stretch>
                </a:blipFill>
                <a:latin typeface="微软雅黑"/>
                <a:ea typeface="微软雅黑"/>
              </a:rPr>
              <a:t>国外研究二：</a:t>
            </a:r>
            <a:endParaRPr lang="zh-CN" altLang="en-US" b="1" dirty="0">
              <a:blipFill>
                <a:blip r:embed="rId7"/>
                <a:stretch>
                  <a:fillRect/>
                </a:stretch>
              </a:blipFill>
              <a:latin typeface="微软雅黑"/>
              <a:ea typeface="微软雅黑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72952" y="3485119"/>
            <a:ext cx="24637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</a:rPr>
              <a:t>，并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905602" y="4774651"/>
            <a:ext cx="23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blipFill>
                  <a:blip r:embed="rId7"/>
                  <a:stretch>
                    <a:fillRect/>
                  </a:stretch>
                </a:blipFill>
                <a:latin typeface="微软雅黑"/>
                <a:ea typeface="微软雅黑"/>
              </a:rPr>
              <a:t>国外研究三：</a:t>
            </a:r>
            <a:endParaRPr lang="zh-CN" altLang="en-US" b="1" dirty="0">
              <a:blipFill>
                <a:blip r:embed="rId7"/>
                <a:stretch>
                  <a:fillRect/>
                </a:stretch>
              </a:blipFill>
              <a:latin typeface="微软雅黑"/>
              <a:ea typeface="微软雅黑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938652" y="5171109"/>
            <a:ext cx="24980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 您的内容打在这里，或者通过复制您的文本后，在此框中选择粘贴，并选择只保留文字。您的内容打在这里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</a:rPr>
              <a:t>，并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选择只保留文字。</a:t>
            </a:r>
            <a:endParaRPr lang="en-US" altLang="zh-CN" sz="1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0"/>
    </mc:Choice>
    <mc:Fallback xmlns="">
      <p:transition spd="slow" advTm="5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8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55" grpId="0"/>
      <p:bldP spid="56" grpId="0"/>
      <p:bldP spid="57" grpId="0"/>
      <p:bldP spid="58" grpId="0"/>
      <p:bldP spid="59" grpId="0"/>
      <p:bldP spid="60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1239146" y="5658459"/>
            <a:ext cx="9713709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理论基础与文献综述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36" name="Freeform 6"/>
          <p:cNvSpPr>
            <a:spLocks/>
          </p:cNvSpPr>
          <p:nvPr/>
        </p:nvSpPr>
        <p:spPr bwMode="auto">
          <a:xfrm>
            <a:off x="7741315" y="2108968"/>
            <a:ext cx="769500" cy="769300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4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1"/>
                  <a:pt x="137" y="137"/>
                </a:cubicBezTo>
                <a:cubicBezTo>
                  <a:pt x="110" y="164"/>
                  <a:pt x="94" y="201"/>
                  <a:pt x="94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5" y="28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7"/>
          <p:cNvSpPr>
            <a:spLocks/>
          </p:cNvSpPr>
          <p:nvPr/>
        </p:nvSpPr>
        <p:spPr bwMode="auto">
          <a:xfrm>
            <a:off x="7269643" y="2878270"/>
            <a:ext cx="770848" cy="770647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8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2"/>
                  <a:pt x="105" y="105"/>
                </a:cubicBezTo>
                <a:cubicBezTo>
                  <a:pt x="132" y="78"/>
                  <a:pt x="148" y="41"/>
                  <a:pt x="148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6502836" y="2878270"/>
            <a:ext cx="766805" cy="770647"/>
          </a:xfrm>
          <a:custGeom>
            <a:avLst/>
            <a:gdLst>
              <a:gd name="T0" fmla="*/ 241 w 241"/>
              <a:gd name="T1" fmla="*/ 242 h 242"/>
              <a:gd name="T2" fmla="*/ 70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6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4" y="242"/>
                  <a:pt x="114" y="215"/>
                  <a:pt x="70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6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6028469" y="2108968"/>
            <a:ext cx="769500" cy="769300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8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1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5261665" y="2108968"/>
            <a:ext cx="766805" cy="769300"/>
          </a:xfrm>
          <a:custGeom>
            <a:avLst/>
            <a:gdLst>
              <a:gd name="T0" fmla="*/ 241 w 241"/>
              <a:gd name="T1" fmla="*/ 94 h 242"/>
              <a:gd name="T2" fmla="*/ 137 w 241"/>
              <a:gd name="T3" fmla="*/ 137 h 242"/>
              <a:gd name="T4" fmla="*/ 93 w 241"/>
              <a:gd name="T5" fmla="*/ 242 h 242"/>
              <a:gd name="T6" fmla="*/ 0 w 241"/>
              <a:gd name="T7" fmla="*/ 242 h 242"/>
              <a:gd name="T8" fmla="*/ 71 w 241"/>
              <a:gd name="T9" fmla="*/ 71 h 242"/>
              <a:gd name="T10" fmla="*/ 241 w 241"/>
              <a:gd name="T11" fmla="*/ 0 h 242"/>
              <a:gd name="T12" fmla="*/ 241 w 241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94"/>
                </a:moveTo>
                <a:cubicBezTo>
                  <a:pt x="200" y="94"/>
                  <a:pt x="163" y="111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8"/>
                  <a:pt x="175" y="0"/>
                  <a:pt x="241" y="0"/>
                </a:cubicBezTo>
                <a:lnTo>
                  <a:pt x="241" y="9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5261665" y="2878270"/>
            <a:ext cx="766805" cy="770647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2"/>
          <p:cNvSpPr>
            <a:spLocks/>
          </p:cNvSpPr>
          <p:nvPr/>
        </p:nvSpPr>
        <p:spPr bwMode="auto">
          <a:xfrm>
            <a:off x="6028469" y="3349818"/>
            <a:ext cx="769500" cy="769300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7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0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3"/>
          <p:cNvSpPr>
            <a:spLocks/>
          </p:cNvSpPr>
          <p:nvPr/>
        </p:nvSpPr>
        <p:spPr bwMode="auto">
          <a:xfrm>
            <a:off x="6028469" y="4119119"/>
            <a:ext cx="769500" cy="770647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9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2" y="78"/>
                  <a:pt x="149" y="41"/>
                  <a:pt x="149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4"/>
          <p:cNvSpPr>
            <a:spLocks/>
          </p:cNvSpPr>
          <p:nvPr/>
        </p:nvSpPr>
        <p:spPr bwMode="auto">
          <a:xfrm>
            <a:off x="5261665" y="4119119"/>
            <a:ext cx="766805" cy="770647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1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5"/>
          <p:cNvSpPr>
            <a:spLocks/>
          </p:cNvSpPr>
          <p:nvPr/>
        </p:nvSpPr>
        <p:spPr bwMode="auto">
          <a:xfrm>
            <a:off x="4789992" y="3349818"/>
            <a:ext cx="766805" cy="769300"/>
          </a:xfrm>
          <a:custGeom>
            <a:avLst/>
            <a:gdLst>
              <a:gd name="T0" fmla="*/ 0 w 241"/>
              <a:gd name="T1" fmla="*/ 0 h 242"/>
              <a:gd name="T2" fmla="*/ 170 w 241"/>
              <a:gd name="T3" fmla="*/ 71 h 242"/>
              <a:gd name="T4" fmla="*/ 241 w 241"/>
              <a:gd name="T5" fmla="*/ 242 h 242"/>
              <a:gd name="T6" fmla="*/ 148 w 241"/>
              <a:gd name="T7" fmla="*/ 242 h 242"/>
              <a:gd name="T8" fmla="*/ 104 w 241"/>
              <a:gd name="T9" fmla="*/ 137 h 242"/>
              <a:gd name="T10" fmla="*/ 0 w 241"/>
              <a:gd name="T11" fmla="*/ 94 h 242"/>
              <a:gd name="T12" fmla="*/ 0 w 241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0"/>
                </a:moveTo>
                <a:cubicBezTo>
                  <a:pt x="66" y="0"/>
                  <a:pt x="127" y="27"/>
                  <a:pt x="170" y="71"/>
                </a:cubicBezTo>
                <a:cubicBezTo>
                  <a:pt x="214" y="115"/>
                  <a:pt x="241" y="175"/>
                  <a:pt x="241" y="242"/>
                </a:cubicBezTo>
                <a:cubicBezTo>
                  <a:pt x="148" y="242"/>
                  <a:pt x="148" y="242"/>
                  <a:pt x="148" y="242"/>
                </a:cubicBezTo>
                <a:cubicBezTo>
                  <a:pt x="148" y="201"/>
                  <a:pt x="131" y="164"/>
                  <a:pt x="104" y="137"/>
                </a:cubicBezTo>
                <a:cubicBezTo>
                  <a:pt x="78" y="110"/>
                  <a:pt x="40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6"/>
          <p:cNvSpPr>
            <a:spLocks/>
          </p:cNvSpPr>
          <p:nvPr/>
        </p:nvSpPr>
        <p:spPr bwMode="auto">
          <a:xfrm>
            <a:off x="4019147" y="3349818"/>
            <a:ext cx="770848" cy="769300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3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0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7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17"/>
          <p:cNvSpPr>
            <a:spLocks/>
          </p:cNvSpPr>
          <p:nvPr/>
        </p:nvSpPr>
        <p:spPr bwMode="auto">
          <a:xfrm>
            <a:off x="3548819" y="4119119"/>
            <a:ext cx="766805" cy="770647"/>
          </a:xfrm>
          <a:custGeom>
            <a:avLst/>
            <a:gdLst>
              <a:gd name="T0" fmla="*/ 0 w 241"/>
              <a:gd name="T1" fmla="*/ 148 h 242"/>
              <a:gd name="T2" fmla="*/ 105 w 241"/>
              <a:gd name="T3" fmla="*/ 105 h 242"/>
              <a:gd name="T4" fmla="*/ 148 w 241"/>
              <a:gd name="T5" fmla="*/ 0 h 242"/>
              <a:gd name="T6" fmla="*/ 241 w 241"/>
              <a:gd name="T7" fmla="*/ 0 h 242"/>
              <a:gd name="T8" fmla="*/ 171 w 241"/>
              <a:gd name="T9" fmla="*/ 171 h 242"/>
              <a:gd name="T10" fmla="*/ 0 w 241"/>
              <a:gd name="T11" fmla="*/ 242 h 242"/>
              <a:gd name="T12" fmla="*/ 0 w 241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1" y="78"/>
                  <a:pt x="148" y="41"/>
                  <a:pt x="148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67"/>
                  <a:pt x="214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510814" y="2108969"/>
            <a:ext cx="3681185" cy="2998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95003" y="4589869"/>
            <a:ext cx="3652732" cy="2998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2995" tIns="31498" rIns="62995" bIns="3149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196147" y="2554946"/>
            <a:ext cx="1957256" cy="432943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1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96150" y="2840023"/>
            <a:ext cx="2634146" cy="783808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44374" y="2228425"/>
            <a:ext cx="2036429" cy="432943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2 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  <a:endParaRPr lang="zh-CN" altLang="en-US" sz="1600" b="1" dirty="0">
              <a:blipFill>
                <a:blip r:embed="rId4"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89353" y="2513502"/>
            <a:ext cx="2591452" cy="783808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07860" y="3802257"/>
            <a:ext cx="2207392" cy="432943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3 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  <a:endParaRPr lang="zh-CN" altLang="en-US" sz="1600" b="1" dirty="0">
              <a:blipFill>
                <a:blip r:embed="rId4"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07864" y="4087334"/>
            <a:ext cx="2682402" cy="783808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76302" y="3502875"/>
            <a:ext cx="1962202" cy="432943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dirty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4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  <a:endParaRPr lang="zh-CN" altLang="en-US" sz="1600" b="1" dirty="0">
              <a:blipFill>
                <a:blip r:embed="rId4"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39147" y="3787951"/>
            <a:ext cx="2599358" cy="783808"/>
          </a:xfrm>
          <a:prstGeom prst="rect">
            <a:avLst/>
          </a:prstGeom>
          <a:noFill/>
        </p:spPr>
        <p:txBody>
          <a:bodyPr wrap="square" lIns="62995" tIns="31498" rIns="62995" bIns="31498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8" name="椭圆 57"/>
          <p:cNvSpPr/>
          <p:nvPr/>
        </p:nvSpPr>
        <p:spPr>
          <a:xfrm>
            <a:off x="6858613" y="2471336"/>
            <a:ext cx="824753" cy="82464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617441" y="2471336"/>
            <a:ext cx="824753" cy="82464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617441" y="3705397"/>
            <a:ext cx="824753" cy="82464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376267" y="3705397"/>
            <a:ext cx="824753" cy="82464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6"/>
          <p:cNvSpPr>
            <a:spLocks noEditPoints="1"/>
          </p:cNvSpPr>
          <p:nvPr/>
        </p:nvSpPr>
        <p:spPr bwMode="auto">
          <a:xfrm>
            <a:off x="5857687" y="2711550"/>
            <a:ext cx="344260" cy="344216"/>
          </a:xfrm>
          <a:custGeom>
            <a:avLst/>
            <a:gdLst>
              <a:gd name="T0" fmla="*/ 251 w 251"/>
              <a:gd name="T1" fmla="*/ 100 h 251"/>
              <a:gd name="T2" fmla="*/ 218 w 251"/>
              <a:gd name="T3" fmla="*/ 111 h 251"/>
              <a:gd name="T4" fmla="*/ 140 w 251"/>
              <a:gd name="T5" fmla="*/ 33 h 251"/>
              <a:gd name="T6" fmla="*/ 151 w 251"/>
              <a:gd name="T7" fmla="*/ 0 h 251"/>
              <a:gd name="T8" fmla="*/ 251 w 251"/>
              <a:gd name="T9" fmla="*/ 100 h 251"/>
              <a:gd name="T10" fmla="*/ 122 w 251"/>
              <a:gd name="T11" fmla="*/ 51 h 251"/>
              <a:gd name="T12" fmla="*/ 200 w 251"/>
              <a:gd name="T13" fmla="*/ 129 h 251"/>
              <a:gd name="T14" fmla="*/ 200 w 251"/>
              <a:gd name="T15" fmla="*/ 129 h 251"/>
              <a:gd name="T16" fmla="*/ 166 w 251"/>
              <a:gd name="T17" fmla="*/ 207 h 251"/>
              <a:gd name="T18" fmla="*/ 33 w 251"/>
              <a:gd name="T19" fmla="*/ 251 h 251"/>
              <a:gd name="T20" fmla="*/ 0 w 251"/>
              <a:gd name="T21" fmla="*/ 218 h 251"/>
              <a:gd name="T22" fmla="*/ 44 w 251"/>
              <a:gd name="T23" fmla="*/ 84 h 251"/>
              <a:gd name="T24" fmla="*/ 122 w 251"/>
              <a:gd name="T25" fmla="*/ 51 h 251"/>
              <a:gd name="T26" fmla="*/ 181 w 251"/>
              <a:gd name="T27" fmla="*/ 133 h 251"/>
              <a:gd name="T28" fmla="*/ 118 w 251"/>
              <a:gd name="T29" fmla="*/ 70 h 251"/>
              <a:gd name="T30" fmla="*/ 57 w 251"/>
              <a:gd name="T31" fmla="*/ 96 h 251"/>
              <a:gd name="T32" fmla="*/ 18 w 251"/>
              <a:gd name="T33" fmla="*/ 214 h 251"/>
              <a:gd name="T34" fmla="*/ 22 w 251"/>
              <a:gd name="T35" fmla="*/ 218 h 251"/>
              <a:gd name="T36" fmla="*/ 91 w 251"/>
              <a:gd name="T37" fmla="*/ 149 h 251"/>
              <a:gd name="T38" fmla="*/ 95 w 251"/>
              <a:gd name="T39" fmla="*/ 122 h 251"/>
              <a:gd name="T40" fmla="*/ 129 w 251"/>
              <a:gd name="T41" fmla="*/ 122 h 251"/>
              <a:gd name="T42" fmla="*/ 129 w 251"/>
              <a:gd name="T43" fmla="*/ 156 h 251"/>
              <a:gd name="T44" fmla="*/ 102 w 251"/>
              <a:gd name="T45" fmla="*/ 160 h 251"/>
              <a:gd name="T46" fmla="*/ 33 w 251"/>
              <a:gd name="T47" fmla="*/ 229 h 251"/>
              <a:gd name="T48" fmla="*/ 37 w 251"/>
              <a:gd name="T49" fmla="*/ 233 h 251"/>
              <a:gd name="T50" fmla="*/ 155 w 251"/>
              <a:gd name="T51" fmla="*/ 194 h 251"/>
              <a:gd name="T52" fmla="*/ 181 w 251"/>
              <a:gd name="T53" fmla="*/ 133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1" h="251">
                <a:moveTo>
                  <a:pt x="251" y="100"/>
                </a:moveTo>
                <a:cubicBezTo>
                  <a:pt x="218" y="111"/>
                  <a:pt x="218" y="111"/>
                  <a:pt x="218" y="111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51" y="0"/>
                  <a:pt x="151" y="0"/>
                  <a:pt x="151" y="0"/>
                </a:cubicBezTo>
                <a:lnTo>
                  <a:pt x="251" y="100"/>
                </a:lnTo>
                <a:close/>
                <a:moveTo>
                  <a:pt x="122" y="51"/>
                </a:moveTo>
                <a:cubicBezTo>
                  <a:pt x="200" y="129"/>
                  <a:pt x="200" y="129"/>
                  <a:pt x="200" y="129"/>
                </a:cubicBezTo>
                <a:cubicBezTo>
                  <a:pt x="200" y="129"/>
                  <a:pt x="200" y="129"/>
                  <a:pt x="200" y="129"/>
                </a:cubicBezTo>
                <a:cubicBezTo>
                  <a:pt x="166" y="207"/>
                  <a:pt x="166" y="207"/>
                  <a:pt x="166" y="207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0" y="218"/>
                  <a:pt x="0" y="218"/>
                  <a:pt x="0" y="218"/>
                </a:cubicBezTo>
                <a:cubicBezTo>
                  <a:pt x="44" y="84"/>
                  <a:pt x="44" y="84"/>
                  <a:pt x="44" y="84"/>
                </a:cubicBezTo>
                <a:lnTo>
                  <a:pt x="122" y="51"/>
                </a:lnTo>
                <a:close/>
                <a:moveTo>
                  <a:pt x="181" y="133"/>
                </a:moveTo>
                <a:cubicBezTo>
                  <a:pt x="118" y="70"/>
                  <a:pt x="118" y="70"/>
                  <a:pt x="118" y="70"/>
                </a:cubicBezTo>
                <a:cubicBezTo>
                  <a:pt x="57" y="96"/>
                  <a:pt x="57" y="96"/>
                  <a:pt x="57" y="96"/>
                </a:cubicBezTo>
                <a:cubicBezTo>
                  <a:pt x="18" y="214"/>
                  <a:pt x="18" y="214"/>
                  <a:pt x="18" y="214"/>
                </a:cubicBezTo>
                <a:cubicBezTo>
                  <a:pt x="22" y="218"/>
                  <a:pt x="22" y="218"/>
                  <a:pt x="22" y="218"/>
                </a:cubicBezTo>
                <a:cubicBezTo>
                  <a:pt x="91" y="149"/>
                  <a:pt x="91" y="149"/>
                  <a:pt x="91" y="149"/>
                </a:cubicBezTo>
                <a:cubicBezTo>
                  <a:pt x="87" y="140"/>
                  <a:pt x="88" y="130"/>
                  <a:pt x="95" y="122"/>
                </a:cubicBezTo>
                <a:cubicBezTo>
                  <a:pt x="104" y="113"/>
                  <a:pt x="119" y="113"/>
                  <a:pt x="129" y="122"/>
                </a:cubicBezTo>
                <a:cubicBezTo>
                  <a:pt x="138" y="132"/>
                  <a:pt x="138" y="146"/>
                  <a:pt x="129" y="156"/>
                </a:cubicBezTo>
                <a:cubicBezTo>
                  <a:pt x="121" y="163"/>
                  <a:pt x="111" y="164"/>
                  <a:pt x="102" y="160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37" y="233"/>
                  <a:pt x="37" y="233"/>
                  <a:pt x="37" y="233"/>
                </a:cubicBezTo>
                <a:cubicBezTo>
                  <a:pt x="155" y="194"/>
                  <a:pt x="155" y="194"/>
                  <a:pt x="155" y="194"/>
                </a:cubicBezTo>
                <a:lnTo>
                  <a:pt x="181" y="13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7"/>
          <p:cNvSpPr>
            <a:spLocks noEditPoints="1"/>
          </p:cNvSpPr>
          <p:nvPr/>
        </p:nvSpPr>
        <p:spPr bwMode="auto">
          <a:xfrm>
            <a:off x="5896541" y="3939740"/>
            <a:ext cx="266555" cy="355961"/>
          </a:xfrm>
          <a:custGeom>
            <a:avLst/>
            <a:gdLst>
              <a:gd name="T0" fmla="*/ 173 w 188"/>
              <a:gd name="T1" fmla="*/ 16 h 251"/>
              <a:gd name="T2" fmla="*/ 188 w 188"/>
              <a:gd name="T3" fmla="*/ 16 h 251"/>
              <a:gd name="T4" fmla="*/ 188 w 188"/>
              <a:gd name="T5" fmla="*/ 0 h 251"/>
              <a:gd name="T6" fmla="*/ 0 w 188"/>
              <a:gd name="T7" fmla="*/ 0 h 251"/>
              <a:gd name="T8" fmla="*/ 0 w 188"/>
              <a:gd name="T9" fmla="*/ 16 h 251"/>
              <a:gd name="T10" fmla="*/ 15 w 188"/>
              <a:gd name="T11" fmla="*/ 16 h 251"/>
              <a:gd name="T12" fmla="*/ 15 w 188"/>
              <a:gd name="T13" fmla="*/ 31 h 251"/>
              <a:gd name="T14" fmla="*/ 23 w 188"/>
              <a:gd name="T15" fmla="*/ 31 h 251"/>
              <a:gd name="T16" fmla="*/ 48 w 188"/>
              <a:gd name="T17" fmla="*/ 118 h 251"/>
              <a:gd name="T18" fmla="*/ 61 w 188"/>
              <a:gd name="T19" fmla="*/ 126 h 251"/>
              <a:gd name="T20" fmla="*/ 48 w 188"/>
              <a:gd name="T21" fmla="*/ 134 h 251"/>
              <a:gd name="T22" fmla="*/ 23 w 188"/>
              <a:gd name="T23" fmla="*/ 220 h 251"/>
              <a:gd name="T24" fmla="*/ 15 w 188"/>
              <a:gd name="T25" fmla="*/ 220 h 251"/>
              <a:gd name="T26" fmla="*/ 15 w 188"/>
              <a:gd name="T27" fmla="*/ 236 h 251"/>
              <a:gd name="T28" fmla="*/ 0 w 188"/>
              <a:gd name="T29" fmla="*/ 236 h 251"/>
              <a:gd name="T30" fmla="*/ 0 w 188"/>
              <a:gd name="T31" fmla="*/ 251 h 251"/>
              <a:gd name="T32" fmla="*/ 188 w 188"/>
              <a:gd name="T33" fmla="*/ 251 h 251"/>
              <a:gd name="T34" fmla="*/ 188 w 188"/>
              <a:gd name="T35" fmla="*/ 236 h 251"/>
              <a:gd name="T36" fmla="*/ 173 w 188"/>
              <a:gd name="T37" fmla="*/ 236 h 251"/>
              <a:gd name="T38" fmla="*/ 173 w 188"/>
              <a:gd name="T39" fmla="*/ 220 h 251"/>
              <a:gd name="T40" fmla="*/ 165 w 188"/>
              <a:gd name="T41" fmla="*/ 220 h 251"/>
              <a:gd name="T42" fmla="*/ 140 w 188"/>
              <a:gd name="T43" fmla="*/ 134 h 251"/>
              <a:gd name="T44" fmla="*/ 127 w 188"/>
              <a:gd name="T45" fmla="*/ 126 h 251"/>
              <a:gd name="T46" fmla="*/ 140 w 188"/>
              <a:gd name="T47" fmla="*/ 118 h 251"/>
              <a:gd name="T48" fmla="*/ 165 w 188"/>
              <a:gd name="T49" fmla="*/ 31 h 251"/>
              <a:gd name="T50" fmla="*/ 173 w 188"/>
              <a:gd name="T51" fmla="*/ 31 h 251"/>
              <a:gd name="T52" fmla="*/ 173 w 188"/>
              <a:gd name="T53" fmla="*/ 16 h 251"/>
              <a:gd name="T54" fmla="*/ 131 w 188"/>
              <a:gd name="T55" fmla="*/ 105 h 251"/>
              <a:gd name="T56" fmla="*/ 110 w 188"/>
              <a:gd name="T57" fmla="*/ 116 h 251"/>
              <a:gd name="T58" fmla="*/ 110 w 188"/>
              <a:gd name="T59" fmla="*/ 136 h 251"/>
              <a:gd name="T60" fmla="*/ 131 w 188"/>
              <a:gd name="T61" fmla="*/ 146 h 251"/>
              <a:gd name="T62" fmla="*/ 150 w 188"/>
              <a:gd name="T63" fmla="*/ 217 h 251"/>
              <a:gd name="T64" fmla="*/ 148 w 188"/>
              <a:gd name="T65" fmla="*/ 220 h 251"/>
              <a:gd name="T66" fmla="*/ 132 w 188"/>
              <a:gd name="T67" fmla="*/ 220 h 251"/>
              <a:gd name="T68" fmla="*/ 120 w 188"/>
              <a:gd name="T69" fmla="*/ 183 h 251"/>
              <a:gd name="T70" fmla="*/ 102 w 188"/>
              <a:gd name="T71" fmla="*/ 174 h 251"/>
              <a:gd name="T72" fmla="*/ 102 w 188"/>
              <a:gd name="T73" fmla="*/ 109 h 251"/>
              <a:gd name="T74" fmla="*/ 128 w 188"/>
              <a:gd name="T75" fmla="*/ 98 h 251"/>
              <a:gd name="T76" fmla="*/ 143 w 188"/>
              <a:gd name="T77" fmla="*/ 79 h 251"/>
              <a:gd name="T78" fmla="*/ 46 w 188"/>
              <a:gd name="T79" fmla="*/ 79 h 251"/>
              <a:gd name="T80" fmla="*/ 60 w 188"/>
              <a:gd name="T81" fmla="*/ 98 h 251"/>
              <a:gd name="T82" fmla="*/ 86 w 188"/>
              <a:gd name="T83" fmla="*/ 109 h 251"/>
              <a:gd name="T84" fmla="*/ 86 w 188"/>
              <a:gd name="T85" fmla="*/ 174 h 251"/>
              <a:gd name="T86" fmla="*/ 68 w 188"/>
              <a:gd name="T87" fmla="*/ 183 h 251"/>
              <a:gd name="T88" fmla="*/ 56 w 188"/>
              <a:gd name="T89" fmla="*/ 220 h 251"/>
              <a:gd name="T90" fmla="*/ 40 w 188"/>
              <a:gd name="T91" fmla="*/ 220 h 251"/>
              <a:gd name="T92" fmla="*/ 38 w 188"/>
              <a:gd name="T93" fmla="*/ 217 h 251"/>
              <a:gd name="T94" fmla="*/ 57 w 188"/>
              <a:gd name="T95" fmla="*/ 146 h 251"/>
              <a:gd name="T96" fmla="*/ 78 w 188"/>
              <a:gd name="T97" fmla="*/ 136 h 251"/>
              <a:gd name="T98" fmla="*/ 78 w 188"/>
              <a:gd name="T99" fmla="*/ 116 h 251"/>
              <a:gd name="T100" fmla="*/ 57 w 188"/>
              <a:gd name="T101" fmla="*/ 105 h 251"/>
              <a:gd name="T102" fmla="*/ 38 w 188"/>
              <a:gd name="T103" fmla="*/ 34 h 251"/>
              <a:gd name="T104" fmla="*/ 40 w 188"/>
              <a:gd name="T105" fmla="*/ 31 h 251"/>
              <a:gd name="T106" fmla="*/ 148 w 188"/>
              <a:gd name="T107" fmla="*/ 31 h 251"/>
              <a:gd name="T108" fmla="*/ 150 w 188"/>
              <a:gd name="T109" fmla="*/ 34 h 251"/>
              <a:gd name="T110" fmla="*/ 131 w 188"/>
              <a:gd name="T111" fmla="*/ 105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8" h="251">
                <a:moveTo>
                  <a:pt x="173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0"/>
                  <a:pt x="188" y="0"/>
                  <a:pt x="1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31"/>
                  <a:pt x="15" y="31"/>
                  <a:pt x="15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12" y="62"/>
                  <a:pt x="21" y="98"/>
                  <a:pt x="48" y="118"/>
                </a:cubicBezTo>
                <a:cubicBezTo>
                  <a:pt x="52" y="121"/>
                  <a:pt x="56" y="123"/>
                  <a:pt x="61" y="126"/>
                </a:cubicBezTo>
                <a:cubicBezTo>
                  <a:pt x="56" y="128"/>
                  <a:pt x="52" y="130"/>
                  <a:pt x="48" y="134"/>
                </a:cubicBezTo>
                <a:cubicBezTo>
                  <a:pt x="21" y="154"/>
                  <a:pt x="12" y="189"/>
                  <a:pt x="23" y="220"/>
                </a:cubicBezTo>
                <a:cubicBezTo>
                  <a:pt x="15" y="220"/>
                  <a:pt x="15" y="220"/>
                  <a:pt x="15" y="220"/>
                </a:cubicBezTo>
                <a:cubicBezTo>
                  <a:pt x="15" y="236"/>
                  <a:pt x="15" y="236"/>
                  <a:pt x="15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51"/>
                  <a:pt x="0" y="251"/>
                  <a:pt x="0" y="251"/>
                </a:cubicBezTo>
                <a:cubicBezTo>
                  <a:pt x="188" y="251"/>
                  <a:pt x="188" y="251"/>
                  <a:pt x="188" y="251"/>
                </a:cubicBezTo>
                <a:cubicBezTo>
                  <a:pt x="188" y="236"/>
                  <a:pt x="188" y="236"/>
                  <a:pt x="188" y="236"/>
                </a:cubicBezTo>
                <a:cubicBezTo>
                  <a:pt x="173" y="236"/>
                  <a:pt x="173" y="236"/>
                  <a:pt x="173" y="236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65" y="220"/>
                  <a:pt x="165" y="220"/>
                  <a:pt x="165" y="220"/>
                </a:cubicBezTo>
                <a:cubicBezTo>
                  <a:pt x="177" y="189"/>
                  <a:pt x="167" y="154"/>
                  <a:pt x="140" y="134"/>
                </a:cubicBezTo>
                <a:cubicBezTo>
                  <a:pt x="136" y="130"/>
                  <a:pt x="132" y="128"/>
                  <a:pt x="127" y="126"/>
                </a:cubicBezTo>
                <a:cubicBezTo>
                  <a:pt x="132" y="123"/>
                  <a:pt x="136" y="121"/>
                  <a:pt x="140" y="118"/>
                </a:cubicBezTo>
                <a:cubicBezTo>
                  <a:pt x="167" y="98"/>
                  <a:pt x="177" y="62"/>
                  <a:pt x="165" y="31"/>
                </a:cubicBezTo>
                <a:cubicBezTo>
                  <a:pt x="173" y="31"/>
                  <a:pt x="173" y="31"/>
                  <a:pt x="173" y="31"/>
                </a:cubicBezTo>
                <a:lnTo>
                  <a:pt x="173" y="16"/>
                </a:lnTo>
                <a:close/>
                <a:moveTo>
                  <a:pt x="131" y="105"/>
                </a:moveTo>
                <a:cubicBezTo>
                  <a:pt x="124" y="110"/>
                  <a:pt x="117" y="114"/>
                  <a:pt x="110" y="116"/>
                </a:cubicBezTo>
                <a:cubicBezTo>
                  <a:pt x="110" y="136"/>
                  <a:pt x="110" y="136"/>
                  <a:pt x="110" y="136"/>
                </a:cubicBezTo>
                <a:cubicBezTo>
                  <a:pt x="117" y="138"/>
                  <a:pt x="124" y="141"/>
                  <a:pt x="131" y="146"/>
                </a:cubicBezTo>
                <a:cubicBezTo>
                  <a:pt x="152" y="163"/>
                  <a:pt x="160" y="192"/>
                  <a:pt x="150" y="217"/>
                </a:cubicBezTo>
                <a:cubicBezTo>
                  <a:pt x="148" y="220"/>
                  <a:pt x="148" y="220"/>
                  <a:pt x="148" y="220"/>
                </a:cubicBezTo>
                <a:cubicBezTo>
                  <a:pt x="132" y="220"/>
                  <a:pt x="132" y="220"/>
                  <a:pt x="132" y="220"/>
                </a:cubicBezTo>
                <a:cubicBezTo>
                  <a:pt x="135" y="207"/>
                  <a:pt x="131" y="193"/>
                  <a:pt x="120" y="183"/>
                </a:cubicBezTo>
                <a:cubicBezTo>
                  <a:pt x="115" y="178"/>
                  <a:pt x="109" y="175"/>
                  <a:pt x="102" y="174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111" y="108"/>
                  <a:pt x="120" y="104"/>
                  <a:pt x="128" y="98"/>
                </a:cubicBezTo>
                <a:cubicBezTo>
                  <a:pt x="134" y="93"/>
                  <a:pt x="139" y="86"/>
                  <a:pt x="143" y="79"/>
                </a:cubicBezTo>
                <a:cubicBezTo>
                  <a:pt x="46" y="79"/>
                  <a:pt x="46" y="79"/>
                  <a:pt x="46" y="79"/>
                </a:cubicBezTo>
                <a:cubicBezTo>
                  <a:pt x="49" y="86"/>
                  <a:pt x="54" y="93"/>
                  <a:pt x="60" y="98"/>
                </a:cubicBezTo>
                <a:cubicBezTo>
                  <a:pt x="68" y="104"/>
                  <a:pt x="77" y="108"/>
                  <a:pt x="86" y="109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75"/>
                  <a:pt x="73" y="178"/>
                  <a:pt x="68" y="183"/>
                </a:cubicBezTo>
                <a:cubicBezTo>
                  <a:pt x="57" y="193"/>
                  <a:pt x="53" y="207"/>
                  <a:pt x="56" y="220"/>
                </a:cubicBezTo>
                <a:cubicBezTo>
                  <a:pt x="40" y="220"/>
                  <a:pt x="40" y="220"/>
                  <a:pt x="40" y="220"/>
                </a:cubicBezTo>
                <a:cubicBezTo>
                  <a:pt x="38" y="217"/>
                  <a:pt x="38" y="217"/>
                  <a:pt x="38" y="217"/>
                </a:cubicBezTo>
                <a:cubicBezTo>
                  <a:pt x="28" y="192"/>
                  <a:pt x="36" y="163"/>
                  <a:pt x="57" y="146"/>
                </a:cubicBezTo>
                <a:cubicBezTo>
                  <a:pt x="64" y="141"/>
                  <a:pt x="71" y="138"/>
                  <a:pt x="78" y="13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1" y="114"/>
                  <a:pt x="64" y="110"/>
                  <a:pt x="57" y="105"/>
                </a:cubicBezTo>
                <a:cubicBezTo>
                  <a:pt x="36" y="89"/>
                  <a:pt x="28" y="60"/>
                  <a:pt x="38" y="34"/>
                </a:cubicBezTo>
                <a:cubicBezTo>
                  <a:pt x="40" y="31"/>
                  <a:pt x="40" y="31"/>
                  <a:pt x="40" y="31"/>
                </a:cubicBezTo>
                <a:cubicBezTo>
                  <a:pt x="148" y="31"/>
                  <a:pt x="148" y="31"/>
                  <a:pt x="148" y="31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60" y="60"/>
                  <a:pt x="152" y="89"/>
                  <a:pt x="131" y="10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8"/>
          <p:cNvSpPr>
            <a:spLocks noEditPoints="1"/>
          </p:cNvSpPr>
          <p:nvPr/>
        </p:nvSpPr>
        <p:spPr bwMode="auto">
          <a:xfrm>
            <a:off x="4661584" y="3915746"/>
            <a:ext cx="254118" cy="403948"/>
          </a:xfrm>
          <a:custGeom>
            <a:avLst/>
            <a:gdLst>
              <a:gd name="T0" fmla="*/ 110 w 158"/>
              <a:gd name="T1" fmla="*/ 204 h 251"/>
              <a:gd name="T2" fmla="*/ 103 w 158"/>
              <a:gd name="T3" fmla="*/ 212 h 251"/>
              <a:gd name="T4" fmla="*/ 55 w 158"/>
              <a:gd name="T5" fmla="*/ 212 h 251"/>
              <a:gd name="T6" fmla="*/ 48 w 158"/>
              <a:gd name="T7" fmla="*/ 204 h 251"/>
              <a:gd name="T8" fmla="*/ 55 w 158"/>
              <a:gd name="T9" fmla="*/ 196 h 251"/>
              <a:gd name="T10" fmla="*/ 103 w 158"/>
              <a:gd name="T11" fmla="*/ 196 h 251"/>
              <a:gd name="T12" fmla="*/ 110 w 158"/>
              <a:gd name="T13" fmla="*/ 204 h 251"/>
              <a:gd name="T14" fmla="*/ 103 w 158"/>
              <a:gd name="T15" fmla="*/ 220 h 251"/>
              <a:gd name="T16" fmla="*/ 55 w 158"/>
              <a:gd name="T17" fmla="*/ 220 h 251"/>
              <a:gd name="T18" fmla="*/ 48 w 158"/>
              <a:gd name="T19" fmla="*/ 228 h 251"/>
              <a:gd name="T20" fmla="*/ 55 w 158"/>
              <a:gd name="T21" fmla="*/ 236 h 251"/>
              <a:gd name="T22" fmla="*/ 71 w 158"/>
              <a:gd name="T23" fmla="*/ 251 h 251"/>
              <a:gd name="T24" fmla="*/ 87 w 158"/>
              <a:gd name="T25" fmla="*/ 251 h 251"/>
              <a:gd name="T26" fmla="*/ 103 w 158"/>
              <a:gd name="T27" fmla="*/ 236 h 251"/>
              <a:gd name="T28" fmla="*/ 110 w 158"/>
              <a:gd name="T29" fmla="*/ 228 h 251"/>
              <a:gd name="T30" fmla="*/ 103 w 158"/>
              <a:gd name="T31" fmla="*/ 220 h 251"/>
              <a:gd name="T32" fmla="*/ 158 w 158"/>
              <a:gd name="T33" fmla="*/ 78 h 251"/>
              <a:gd name="T34" fmla="*/ 118 w 158"/>
              <a:gd name="T35" fmla="*/ 146 h 251"/>
              <a:gd name="T36" fmla="*/ 118 w 158"/>
              <a:gd name="T37" fmla="*/ 173 h 251"/>
              <a:gd name="T38" fmla="*/ 103 w 158"/>
              <a:gd name="T39" fmla="*/ 188 h 251"/>
              <a:gd name="T40" fmla="*/ 55 w 158"/>
              <a:gd name="T41" fmla="*/ 188 h 251"/>
              <a:gd name="T42" fmla="*/ 40 w 158"/>
              <a:gd name="T43" fmla="*/ 173 h 251"/>
              <a:gd name="T44" fmla="*/ 40 w 158"/>
              <a:gd name="T45" fmla="*/ 146 h 251"/>
              <a:gd name="T46" fmla="*/ 0 w 158"/>
              <a:gd name="T47" fmla="*/ 78 h 251"/>
              <a:gd name="T48" fmla="*/ 79 w 158"/>
              <a:gd name="T49" fmla="*/ 0 h 251"/>
              <a:gd name="T50" fmla="*/ 158 w 158"/>
              <a:gd name="T51" fmla="*/ 78 h 251"/>
              <a:gd name="T52" fmla="*/ 142 w 158"/>
              <a:gd name="T53" fmla="*/ 78 h 251"/>
              <a:gd name="T54" fmla="*/ 79 w 158"/>
              <a:gd name="T55" fmla="*/ 16 h 251"/>
              <a:gd name="T56" fmla="*/ 16 w 158"/>
              <a:gd name="T57" fmla="*/ 78 h 251"/>
              <a:gd name="T58" fmla="*/ 48 w 158"/>
              <a:gd name="T59" fmla="*/ 132 h 251"/>
              <a:gd name="T60" fmla="*/ 55 w 158"/>
              <a:gd name="T61" fmla="*/ 137 h 251"/>
              <a:gd name="T62" fmla="*/ 55 w 158"/>
              <a:gd name="T63" fmla="*/ 173 h 251"/>
              <a:gd name="T64" fmla="*/ 103 w 158"/>
              <a:gd name="T65" fmla="*/ 173 h 251"/>
              <a:gd name="T66" fmla="*/ 103 w 158"/>
              <a:gd name="T67" fmla="*/ 137 h 251"/>
              <a:gd name="T68" fmla="*/ 110 w 158"/>
              <a:gd name="T69" fmla="*/ 132 h 251"/>
              <a:gd name="T70" fmla="*/ 142 w 158"/>
              <a:gd name="T71" fmla="*/ 78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8" h="251">
                <a:moveTo>
                  <a:pt x="110" y="204"/>
                </a:moveTo>
                <a:cubicBezTo>
                  <a:pt x="110" y="208"/>
                  <a:pt x="107" y="212"/>
                  <a:pt x="103" y="212"/>
                </a:cubicBezTo>
                <a:cubicBezTo>
                  <a:pt x="55" y="212"/>
                  <a:pt x="55" y="212"/>
                  <a:pt x="55" y="212"/>
                </a:cubicBezTo>
                <a:cubicBezTo>
                  <a:pt x="51" y="212"/>
                  <a:pt x="48" y="208"/>
                  <a:pt x="48" y="204"/>
                </a:cubicBezTo>
                <a:cubicBezTo>
                  <a:pt x="48" y="200"/>
                  <a:pt x="51" y="196"/>
                  <a:pt x="55" y="196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7" y="196"/>
                  <a:pt x="110" y="200"/>
                  <a:pt x="110" y="204"/>
                </a:cubicBezTo>
                <a:close/>
                <a:moveTo>
                  <a:pt x="103" y="220"/>
                </a:moveTo>
                <a:cubicBezTo>
                  <a:pt x="55" y="220"/>
                  <a:pt x="55" y="220"/>
                  <a:pt x="55" y="220"/>
                </a:cubicBezTo>
                <a:cubicBezTo>
                  <a:pt x="51" y="220"/>
                  <a:pt x="48" y="223"/>
                  <a:pt x="48" y="228"/>
                </a:cubicBezTo>
                <a:cubicBezTo>
                  <a:pt x="48" y="232"/>
                  <a:pt x="51" y="236"/>
                  <a:pt x="55" y="236"/>
                </a:cubicBezTo>
                <a:cubicBezTo>
                  <a:pt x="55" y="244"/>
                  <a:pt x="62" y="251"/>
                  <a:pt x="71" y="251"/>
                </a:cubicBezTo>
                <a:cubicBezTo>
                  <a:pt x="87" y="251"/>
                  <a:pt x="87" y="251"/>
                  <a:pt x="87" y="251"/>
                </a:cubicBezTo>
                <a:cubicBezTo>
                  <a:pt x="96" y="251"/>
                  <a:pt x="103" y="244"/>
                  <a:pt x="103" y="236"/>
                </a:cubicBezTo>
                <a:cubicBezTo>
                  <a:pt x="107" y="236"/>
                  <a:pt x="110" y="232"/>
                  <a:pt x="110" y="228"/>
                </a:cubicBezTo>
                <a:cubicBezTo>
                  <a:pt x="110" y="223"/>
                  <a:pt x="107" y="220"/>
                  <a:pt x="103" y="220"/>
                </a:cubicBezTo>
                <a:close/>
                <a:moveTo>
                  <a:pt x="158" y="78"/>
                </a:moveTo>
                <a:cubicBezTo>
                  <a:pt x="158" y="107"/>
                  <a:pt x="142" y="132"/>
                  <a:pt x="118" y="146"/>
                </a:cubicBezTo>
                <a:cubicBezTo>
                  <a:pt x="118" y="173"/>
                  <a:pt x="118" y="173"/>
                  <a:pt x="118" y="173"/>
                </a:cubicBezTo>
                <a:cubicBezTo>
                  <a:pt x="118" y="181"/>
                  <a:pt x="111" y="188"/>
                  <a:pt x="103" y="188"/>
                </a:cubicBezTo>
                <a:cubicBezTo>
                  <a:pt x="55" y="188"/>
                  <a:pt x="55" y="188"/>
                  <a:pt x="55" y="188"/>
                </a:cubicBezTo>
                <a:cubicBezTo>
                  <a:pt x="47" y="188"/>
                  <a:pt x="40" y="181"/>
                  <a:pt x="40" y="173"/>
                </a:cubicBezTo>
                <a:cubicBezTo>
                  <a:pt x="40" y="146"/>
                  <a:pt x="40" y="146"/>
                  <a:pt x="40" y="146"/>
                </a:cubicBezTo>
                <a:cubicBezTo>
                  <a:pt x="16" y="132"/>
                  <a:pt x="0" y="107"/>
                  <a:pt x="0" y="78"/>
                </a:cubicBezTo>
                <a:cubicBezTo>
                  <a:pt x="0" y="35"/>
                  <a:pt x="36" y="0"/>
                  <a:pt x="79" y="0"/>
                </a:cubicBezTo>
                <a:cubicBezTo>
                  <a:pt x="122" y="0"/>
                  <a:pt x="158" y="35"/>
                  <a:pt x="158" y="78"/>
                </a:cubicBezTo>
                <a:close/>
                <a:moveTo>
                  <a:pt x="142" y="78"/>
                </a:moveTo>
                <a:cubicBezTo>
                  <a:pt x="142" y="44"/>
                  <a:pt x="114" y="16"/>
                  <a:pt x="79" y="16"/>
                </a:cubicBezTo>
                <a:cubicBezTo>
                  <a:pt x="44" y="16"/>
                  <a:pt x="16" y="44"/>
                  <a:pt x="16" y="78"/>
                </a:cubicBezTo>
                <a:cubicBezTo>
                  <a:pt x="16" y="101"/>
                  <a:pt x="28" y="121"/>
                  <a:pt x="48" y="132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103" y="173"/>
                  <a:pt x="103" y="173"/>
                  <a:pt x="103" y="173"/>
                </a:cubicBezTo>
                <a:cubicBezTo>
                  <a:pt x="103" y="137"/>
                  <a:pt x="103" y="137"/>
                  <a:pt x="103" y="137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30" y="121"/>
                  <a:pt x="142" y="101"/>
                  <a:pt x="142" y="7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9"/>
          <p:cNvSpPr>
            <a:spLocks noEditPoints="1"/>
          </p:cNvSpPr>
          <p:nvPr/>
        </p:nvSpPr>
        <p:spPr bwMode="auto">
          <a:xfrm>
            <a:off x="7105098" y="2717787"/>
            <a:ext cx="331783" cy="331742"/>
          </a:xfrm>
          <a:custGeom>
            <a:avLst/>
            <a:gdLst>
              <a:gd name="T0" fmla="*/ 201 w 206"/>
              <a:gd name="T1" fmla="*/ 35 h 206"/>
              <a:gd name="T2" fmla="*/ 179 w 206"/>
              <a:gd name="T3" fmla="*/ 57 h 206"/>
              <a:gd name="T4" fmla="*/ 157 w 206"/>
              <a:gd name="T5" fmla="*/ 57 h 206"/>
              <a:gd name="T6" fmla="*/ 148 w 206"/>
              <a:gd name="T7" fmla="*/ 49 h 206"/>
              <a:gd name="T8" fmla="*/ 148 w 206"/>
              <a:gd name="T9" fmla="*/ 27 h 206"/>
              <a:gd name="T10" fmla="*/ 171 w 206"/>
              <a:gd name="T11" fmla="*/ 4 h 206"/>
              <a:gd name="T12" fmla="*/ 128 w 206"/>
              <a:gd name="T13" fmla="*/ 16 h 206"/>
              <a:gd name="T14" fmla="*/ 117 w 206"/>
              <a:gd name="T15" fmla="*/ 58 h 206"/>
              <a:gd name="T16" fmla="*/ 58 w 206"/>
              <a:gd name="T17" fmla="*/ 118 h 206"/>
              <a:gd name="T18" fmla="*/ 15 w 206"/>
              <a:gd name="T19" fmla="*/ 129 h 206"/>
              <a:gd name="T20" fmla="*/ 4 w 206"/>
              <a:gd name="T21" fmla="*/ 171 h 206"/>
              <a:gd name="T22" fmla="*/ 27 w 206"/>
              <a:gd name="T23" fmla="*/ 149 h 206"/>
              <a:gd name="T24" fmla="*/ 49 w 206"/>
              <a:gd name="T25" fmla="*/ 149 h 206"/>
              <a:gd name="T26" fmla="*/ 57 w 206"/>
              <a:gd name="T27" fmla="*/ 157 h 206"/>
              <a:gd name="T28" fmla="*/ 57 w 206"/>
              <a:gd name="T29" fmla="*/ 179 h 206"/>
              <a:gd name="T30" fmla="*/ 34 w 206"/>
              <a:gd name="T31" fmla="*/ 202 h 206"/>
              <a:gd name="T32" fmla="*/ 77 w 206"/>
              <a:gd name="T33" fmla="*/ 191 h 206"/>
              <a:gd name="T34" fmla="*/ 88 w 206"/>
              <a:gd name="T35" fmla="*/ 148 h 206"/>
              <a:gd name="T36" fmla="*/ 148 w 206"/>
              <a:gd name="T37" fmla="*/ 89 h 206"/>
              <a:gd name="T38" fmla="*/ 190 w 206"/>
              <a:gd name="T39" fmla="*/ 77 h 206"/>
              <a:gd name="T40" fmla="*/ 201 w 206"/>
              <a:gd name="T41" fmla="*/ 35 h 206"/>
              <a:gd name="T42" fmla="*/ 127 w 206"/>
              <a:gd name="T43" fmla="*/ 89 h 206"/>
              <a:gd name="T44" fmla="*/ 89 w 206"/>
              <a:gd name="T45" fmla="*/ 127 h 206"/>
              <a:gd name="T46" fmla="*/ 79 w 206"/>
              <a:gd name="T47" fmla="*/ 127 h 206"/>
              <a:gd name="T48" fmla="*/ 79 w 206"/>
              <a:gd name="T49" fmla="*/ 117 h 206"/>
              <a:gd name="T50" fmla="*/ 117 w 206"/>
              <a:gd name="T51" fmla="*/ 78 h 206"/>
              <a:gd name="T52" fmla="*/ 127 w 206"/>
              <a:gd name="T53" fmla="*/ 78 h 206"/>
              <a:gd name="T54" fmla="*/ 127 w 206"/>
              <a:gd name="T55" fmla="*/ 89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6" h="206">
                <a:moveTo>
                  <a:pt x="201" y="35"/>
                </a:moveTo>
                <a:cubicBezTo>
                  <a:pt x="179" y="57"/>
                  <a:pt x="179" y="57"/>
                  <a:pt x="179" y="57"/>
                </a:cubicBezTo>
                <a:cubicBezTo>
                  <a:pt x="173" y="63"/>
                  <a:pt x="163" y="63"/>
                  <a:pt x="157" y="57"/>
                </a:cubicBezTo>
                <a:cubicBezTo>
                  <a:pt x="148" y="49"/>
                  <a:pt x="148" y="49"/>
                  <a:pt x="148" y="49"/>
                </a:cubicBezTo>
                <a:cubicBezTo>
                  <a:pt x="142" y="43"/>
                  <a:pt x="142" y="33"/>
                  <a:pt x="148" y="27"/>
                </a:cubicBezTo>
                <a:cubicBezTo>
                  <a:pt x="171" y="4"/>
                  <a:pt x="171" y="4"/>
                  <a:pt x="171" y="4"/>
                </a:cubicBezTo>
                <a:cubicBezTo>
                  <a:pt x="156" y="0"/>
                  <a:pt x="140" y="4"/>
                  <a:pt x="128" y="16"/>
                </a:cubicBezTo>
                <a:cubicBezTo>
                  <a:pt x="117" y="27"/>
                  <a:pt x="113" y="44"/>
                  <a:pt x="117" y="58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43" y="114"/>
                  <a:pt x="27" y="117"/>
                  <a:pt x="15" y="129"/>
                </a:cubicBezTo>
                <a:cubicBezTo>
                  <a:pt x="4" y="140"/>
                  <a:pt x="0" y="157"/>
                  <a:pt x="4" y="171"/>
                </a:cubicBezTo>
                <a:cubicBezTo>
                  <a:pt x="27" y="149"/>
                  <a:pt x="27" y="149"/>
                  <a:pt x="27" y="149"/>
                </a:cubicBezTo>
                <a:cubicBezTo>
                  <a:pt x="33" y="143"/>
                  <a:pt x="43" y="143"/>
                  <a:pt x="49" y="149"/>
                </a:cubicBezTo>
                <a:cubicBezTo>
                  <a:pt x="57" y="157"/>
                  <a:pt x="57" y="157"/>
                  <a:pt x="57" y="157"/>
                </a:cubicBezTo>
                <a:cubicBezTo>
                  <a:pt x="63" y="163"/>
                  <a:pt x="63" y="173"/>
                  <a:pt x="57" y="179"/>
                </a:cubicBezTo>
                <a:cubicBezTo>
                  <a:pt x="34" y="202"/>
                  <a:pt x="34" y="202"/>
                  <a:pt x="34" y="202"/>
                </a:cubicBezTo>
                <a:cubicBezTo>
                  <a:pt x="49" y="206"/>
                  <a:pt x="65" y="202"/>
                  <a:pt x="77" y="191"/>
                </a:cubicBezTo>
                <a:cubicBezTo>
                  <a:pt x="89" y="179"/>
                  <a:pt x="92" y="163"/>
                  <a:pt x="88" y="148"/>
                </a:cubicBezTo>
                <a:cubicBezTo>
                  <a:pt x="148" y="89"/>
                  <a:pt x="148" y="89"/>
                  <a:pt x="148" y="89"/>
                </a:cubicBezTo>
                <a:cubicBezTo>
                  <a:pt x="162" y="93"/>
                  <a:pt x="179" y="89"/>
                  <a:pt x="190" y="77"/>
                </a:cubicBezTo>
                <a:cubicBezTo>
                  <a:pt x="202" y="66"/>
                  <a:pt x="206" y="49"/>
                  <a:pt x="201" y="35"/>
                </a:cubicBezTo>
                <a:close/>
                <a:moveTo>
                  <a:pt x="127" y="89"/>
                </a:moveTo>
                <a:cubicBezTo>
                  <a:pt x="89" y="127"/>
                  <a:pt x="89" y="127"/>
                  <a:pt x="89" y="127"/>
                </a:cubicBezTo>
                <a:cubicBezTo>
                  <a:pt x="86" y="130"/>
                  <a:pt x="82" y="130"/>
                  <a:pt x="79" y="127"/>
                </a:cubicBezTo>
                <a:cubicBezTo>
                  <a:pt x="76" y="124"/>
                  <a:pt x="76" y="120"/>
                  <a:pt x="79" y="117"/>
                </a:cubicBezTo>
                <a:cubicBezTo>
                  <a:pt x="117" y="78"/>
                  <a:pt x="117" y="78"/>
                  <a:pt x="117" y="78"/>
                </a:cubicBezTo>
                <a:cubicBezTo>
                  <a:pt x="120" y="76"/>
                  <a:pt x="124" y="76"/>
                  <a:pt x="127" y="78"/>
                </a:cubicBezTo>
                <a:cubicBezTo>
                  <a:pt x="130" y="81"/>
                  <a:pt x="130" y="86"/>
                  <a:pt x="127" y="8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8"/>
    </mc:Choice>
    <mc:Fallback xmlns="">
      <p:transition spd="slow" advTm="6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6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8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3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800"/>
                            </p:stCondLst>
                            <p:childTnLst>
                              <p:par>
                                <p:cTn id="8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300"/>
                            </p:stCondLst>
                            <p:childTnLst>
                              <p:par>
                                <p:cTn id="9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800"/>
                            </p:stCondLst>
                            <p:childTnLst>
                              <p:par>
                                <p:cTn id="10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300"/>
                            </p:stCondLst>
                            <p:childTnLst>
                              <p:par>
                                <p:cTn id="1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800"/>
                            </p:stCondLst>
                            <p:childTnLst>
                              <p:par>
                                <p:cTn id="1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300"/>
                            </p:stCondLst>
                            <p:childTnLst>
                              <p:par>
                                <p:cTn id="1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800"/>
                            </p:stCondLst>
                            <p:childTnLst>
                              <p:par>
                                <p:cTn id="1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主要贡献与创新</a:t>
            </a:r>
            <a:endParaRPr lang="zh-CN" altLang="en-US" sz="2400" b="1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228004" y="2066852"/>
            <a:ext cx="1385318" cy="2492375"/>
            <a:chOff x="3903407" y="1347614"/>
            <a:chExt cx="1385318" cy="2492375"/>
          </a:xfrm>
        </p:grpSpPr>
        <p:grpSp>
          <p:nvGrpSpPr>
            <p:cNvPr id="28" name="组合 27"/>
            <p:cNvGrpSpPr/>
            <p:nvPr/>
          </p:nvGrpSpPr>
          <p:grpSpPr>
            <a:xfrm>
              <a:off x="3903407" y="1347614"/>
              <a:ext cx="1385318" cy="2492375"/>
              <a:chOff x="3851919" y="1591543"/>
              <a:chExt cx="1385318" cy="2492375"/>
            </a:xfrm>
          </p:grpSpPr>
          <p:sp>
            <p:nvSpPr>
              <p:cNvPr id="30" name="矩形 27"/>
              <p:cNvSpPr/>
              <p:nvPr/>
            </p:nvSpPr>
            <p:spPr>
              <a:xfrm flipH="1">
                <a:off x="4067944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1" name="椭圆 22"/>
              <p:cNvSpPr/>
              <p:nvPr/>
            </p:nvSpPr>
            <p:spPr>
              <a:xfrm>
                <a:off x="3851919" y="2447355"/>
                <a:ext cx="1385318" cy="1636563"/>
              </a:xfrm>
              <a:custGeom>
                <a:avLst/>
                <a:gdLst/>
                <a:ahLst/>
                <a:cxnLst/>
                <a:rect l="l" t="t" r="r" b="b"/>
                <a:pathLst>
                  <a:path w="1385318" h="1636563">
                    <a:moveTo>
                      <a:pt x="692658" y="409189"/>
                    </a:moveTo>
                    <a:cubicBezTo>
                      <a:pt x="987972" y="409189"/>
                      <a:pt x="1227372" y="648589"/>
                      <a:pt x="1227372" y="943903"/>
                    </a:cubicBezTo>
                    <a:cubicBezTo>
                      <a:pt x="1227372" y="1239217"/>
                      <a:pt x="987972" y="1478617"/>
                      <a:pt x="692658" y="1478617"/>
                    </a:cubicBezTo>
                    <a:cubicBezTo>
                      <a:pt x="397344" y="1478617"/>
                      <a:pt x="157944" y="1239217"/>
                      <a:pt x="157944" y="943903"/>
                    </a:cubicBezTo>
                    <a:cubicBezTo>
                      <a:pt x="157944" y="648589"/>
                      <a:pt x="397344" y="409189"/>
                      <a:pt x="692658" y="409189"/>
                    </a:cubicBezTo>
                    <a:close/>
                    <a:moveTo>
                      <a:pt x="692658" y="367839"/>
                    </a:moveTo>
                    <a:cubicBezTo>
                      <a:pt x="374507" y="367839"/>
                      <a:pt x="116594" y="625752"/>
                      <a:pt x="116594" y="943903"/>
                    </a:cubicBezTo>
                    <a:cubicBezTo>
                      <a:pt x="116594" y="1262054"/>
                      <a:pt x="374507" y="1519967"/>
                      <a:pt x="692658" y="1519967"/>
                    </a:cubicBezTo>
                    <a:cubicBezTo>
                      <a:pt x="1010809" y="1519967"/>
                      <a:pt x="1268722" y="1262054"/>
                      <a:pt x="1268722" y="943903"/>
                    </a:cubicBezTo>
                    <a:cubicBezTo>
                      <a:pt x="1268722" y="625752"/>
                      <a:pt x="1010809" y="367839"/>
                      <a:pt x="692658" y="367839"/>
                    </a:cubicBezTo>
                    <a:close/>
                    <a:moveTo>
                      <a:pt x="453480" y="72008"/>
                    </a:moveTo>
                    <a:lnTo>
                      <a:pt x="453480" y="296230"/>
                    </a:lnTo>
                    <a:cubicBezTo>
                      <a:pt x="527423" y="266333"/>
                      <a:pt x="608279" y="251245"/>
                      <a:pt x="692659" y="251245"/>
                    </a:cubicBezTo>
                    <a:cubicBezTo>
                      <a:pt x="786546" y="251245"/>
                      <a:pt x="876070" y="269925"/>
                      <a:pt x="957536" y="304207"/>
                    </a:cubicBezTo>
                    <a:lnTo>
                      <a:pt x="957536" y="72008"/>
                    </a:lnTo>
                    <a:close/>
                    <a:moveTo>
                      <a:pt x="381472" y="0"/>
                    </a:moveTo>
                    <a:lnTo>
                      <a:pt x="1029544" y="0"/>
                    </a:lnTo>
                    <a:lnTo>
                      <a:pt x="1029544" y="72008"/>
                    </a:lnTo>
                    <a:lnTo>
                      <a:pt x="1029544" y="342191"/>
                    </a:lnTo>
                    <a:cubicBezTo>
                      <a:pt x="1242479" y="458018"/>
                      <a:pt x="1385318" y="684280"/>
                      <a:pt x="1385318" y="943904"/>
                    </a:cubicBezTo>
                    <a:cubicBezTo>
                      <a:pt x="1385318" y="1326449"/>
                      <a:pt x="1075204" y="1636563"/>
                      <a:pt x="692659" y="1636563"/>
                    </a:cubicBezTo>
                    <a:cubicBezTo>
                      <a:pt x="310114" y="1636563"/>
                      <a:pt x="0" y="1326449"/>
                      <a:pt x="0" y="943904"/>
                    </a:cubicBezTo>
                    <a:cubicBezTo>
                      <a:pt x="0" y="673806"/>
                      <a:pt x="154597" y="439816"/>
                      <a:pt x="381472" y="328243"/>
                    </a:cubicBezTo>
                    <a:lnTo>
                      <a:pt x="381472" y="72008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2" name="矩形 27"/>
              <p:cNvSpPr/>
              <p:nvPr/>
            </p:nvSpPr>
            <p:spPr>
              <a:xfrm>
                <a:off x="4393306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276091" y="2787774"/>
              <a:ext cx="6559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宋体"/>
                </a:rPr>
                <a:t>01</a:t>
              </a:r>
              <a:endPara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847298" y="2066851"/>
            <a:ext cx="1225224" cy="2204343"/>
            <a:chOff x="1522701" y="1347614"/>
            <a:chExt cx="1225224" cy="2204343"/>
          </a:xfrm>
        </p:grpSpPr>
        <p:grpSp>
          <p:nvGrpSpPr>
            <p:cNvPr id="59" name="组合 58"/>
            <p:cNvGrpSpPr/>
            <p:nvPr/>
          </p:nvGrpSpPr>
          <p:grpSpPr>
            <a:xfrm>
              <a:off x="1522701" y="1347614"/>
              <a:ext cx="1225224" cy="2204343"/>
              <a:chOff x="3851919" y="1591543"/>
              <a:chExt cx="1385318" cy="2492375"/>
            </a:xfrm>
          </p:grpSpPr>
          <p:sp>
            <p:nvSpPr>
              <p:cNvPr id="61" name="矩形 27"/>
              <p:cNvSpPr/>
              <p:nvPr/>
            </p:nvSpPr>
            <p:spPr>
              <a:xfrm flipH="1">
                <a:off x="4067944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2" name="椭圆 22"/>
              <p:cNvSpPr/>
              <p:nvPr/>
            </p:nvSpPr>
            <p:spPr>
              <a:xfrm>
                <a:off x="3851919" y="2447355"/>
                <a:ext cx="1385318" cy="1636563"/>
              </a:xfrm>
              <a:custGeom>
                <a:avLst/>
                <a:gdLst/>
                <a:ahLst/>
                <a:cxnLst/>
                <a:rect l="l" t="t" r="r" b="b"/>
                <a:pathLst>
                  <a:path w="1385318" h="1636563">
                    <a:moveTo>
                      <a:pt x="692658" y="409189"/>
                    </a:moveTo>
                    <a:cubicBezTo>
                      <a:pt x="987972" y="409189"/>
                      <a:pt x="1227372" y="648589"/>
                      <a:pt x="1227372" y="943903"/>
                    </a:cubicBezTo>
                    <a:cubicBezTo>
                      <a:pt x="1227372" y="1239217"/>
                      <a:pt x="987972" y="1478617"/>
                      <a:pt x="692658" y="1478617"/>
                    </a:cubicBezTo>
                    <a:cubicBezTo>
                      <a:pt x="397344" y="1478617"/>
                      <a:pt x="157944" y="1239217"/>
                      <a:pt x="157944" y="943903"/>
                    </a:cubicBezTo>
                    <a:cubicBezTo>
                      <a:pt x="157944" y="648589"/>
                      <a:pt x="397344" y="409189"/>
                      <a:pt x="692658" y="409189"/>
                    </a:cubicBezTo>
                    <a:close/>
                    <a:moveTo>
                      <a:pt x="692658" y="367839"/>
                    </a:moveTo>
                    <a:cubicBezTo>
                      <a:pt x="374507" y="367839"/>
                      <a:pt x="116594" y="625752"/>
                      <a:pt x="116594" y="943903"/>
                    </a:cubicBezTo>
                    <a:cubicBezTo>
                      <a:pt x="116594" y="1262054"/>
                      <a:pt x="374507" y="1519967"/>
                      <a:pt x="692658" y="1519967"/>
                    </a:cubicBezTo>
                    <a:cubicBezTo>
                      <a:pt x="1010809" y="1519967"/>
                      <a:pt x="1268722" y="1262054"/>
                      <a:pt x="1268722" y="943903"/>
                    </a:cubicBezTo>
                    <a:cubicBezTo>
                      <a:pt x="1268722" y="625752"/>
                      <a:pt x="1010809" y="367839"/>
                      <a:pt x="692658" y="367839"/>
                    </a:cubicBezTo>
                    <a:close/>
                    <a:moveTo>
                      <a:pt x="453480" y="72008"/>
                    </a:moveTo>
                    <a:lnTo>
                      <a:pt x="453480" y="296230"/>
                    </a:lnTo>
                    <a:cubicBezTo>
                      <a:pt x="527423" y="266333"/>
                      <a:pt x="608279" y="251245"/>
                      <a:pt x="692659" y="251245"/>
                    </a:cubicBezTo>
                    <a:cubicBezTo>
                      <a:pt x="786546" y="251245"/>
                      <a:pt x="876070" y="269925"/>
                      <a:pt x="957536" y="304207"/>
                    </a:cubicBezTo>
                    <a:lnTo>
                      <a:pt x="957536" y="72008"/>
                    </a:lnTo>
                    <a:close/>
                    <a:moveTo>
                      <a:pt x="381472" y="0"/>
                    </a:moveTo>
                    <a:lnTo>
                      <a:pt x="1029544" y="0"/>
                    </a:lnTo>
                    <a:lnTo>
                      <a:pt x="1029544" y="72008"/>
                    </a:lnTo>
                    <a:lnTo>
                      <a:pt x="1029544" y="342191"/>
                    </a:lnTo>
                    <a:cubicBezTo>
                      <a:pt x="1242479" y="458018"/>
                      <a:pt x="1385318" y="684280"/>
                      <a:pt x="1385318" y="943904"/>
                    </a:cubicBezTo>
                    <a:cubicBezTo>
                      <a:pt x="1385318" y="1326449"/>
                      <a:pt x="1075204" y="1636563"/>
                      <a:pt x="692659" y="1636563"/>
                    </a:cubicBezTo>
                    <a:cubicBezTo>
                      <a:pt x="310114" y="1636563"/>
                      <a:pt x="0" y="1326449"/>
                      <a:pt x="0" y="943904"/>
                    </a:cubicBezTo>
                    <a:cubicBezTo>
                      <a:pt x="0" y="673806"/>
                      <a:pt x="154597" y="439816"/>
                      <a:pt x="381472" y="328243"/>
                    </a:cubicBezTo>
                    <a:lnTo>
                      <a:pt x="381472" y="72008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3" name="矩形 27"/>
              <p:cNvSpPr/>
              <p:nvPr/>
            </p:nvSpPr>
            <p:spPr>
              <a:xfrm>
                <a:off x="4393306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776080" y="2583944"/>
              <a:ext cx="718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宋体"/>
                </a:rPr>
                <a:t>02</a:t>
              </a:r>
              <a:endPara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768805" y="2066851"/>
            <a:ext cx="1225224" cy="2204343"/>
            <a:chOff x="6444208" y="1347614"/>
            <a:chExt cx="1225224" cy="2204343"/>
          </a:xfrm>
          <a:solidFill>
            <a:srgbClr val="4BACC6"/>
          </a:solidFill>
        </p:grpSpPr>
        <p:grpSp>
          <p:nvGrpSpPr>
            <p:cNvPr id="65" name="组合 64"/>
            <p:cNvGrpSpPr/>
            <p:nvPr/>
          </p:nvGrpSpPr>
          <p:grpSpPr>
            <a:xfrm>
              <a:off x="6444208" y="1347614"/>
              <a:ext cx="1225224" cy="2204343"/>
              <a:chOff x="3851919" y="1591543"/>
              <a:chExt cx="1385318" cy="2492375"/>
            </a:xfrm>
            <a:grpFill/>
          </p:grpSpPr>
          <p:sp>
            <p:nvSpPr>
              <p:cNvPr id="67" name="矩形 27"/>
              <p:cNvSpPr/>
              <p:nvPr/>
            </p:nvSpPr>
            <p:spPr>
              <a:xfrm flipH="1">
                <a:off x="4067944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8" name="椭圆 22"/>
              <p:cNvSpPr/>
              <p:nvPr/>
            </p:nvSpPr>
            <p:spPr>
              <a:xfrm>
                <a:off x="3851919" y="2447355"/>
                <a:ext cx="1385318" cy="1636563"/>
              </a:xfrm>
              <a:custGeom>
                <a:avLst/>
                <a:gdLst/>
                <a:ahLst/>
                <a:cxnLst/>
                <a:rect l="l" t="t" r="r" b="b"/>
                <a:pathLst>
                  <a:path w="1385318" h="1636563">
                    <a:moveTo>
                      <a:pt x="692658" y="409189"/>
                    </a:moveTo>
                    <a:cubicBezTo>
                      <a:pt x="987972" y="409189"/>
                      <a:pt x="1227372" y="648589"/>
                      <a:pt x="1227372" y="943903"/>
                    </a:cubicBezTo>
                    <a:cubicBezTo>
                      <a:pt x="1227372" y="1239217"/>
                      <a:pt x="987972" y="1478617"/>
                      <a:pt x="692658" y="1478617"/>
                    </a:cubicBezTo>
                    <a:cubicBezTo>
                      <a:pt x="397344" y="1478617"/>
                      <a:pt x="157944" y="1239217"/>
                      <a:pt x="157944" y="943903"/>
                    </a:cubicBezTo>
                    <a:cubicBezTo>
                      <a:pt x="157944" y="648589"/>
                      <a:pt x="397344" y="409189"/>
                      <a:pt x="692658" y="409189"/>
                    </a:cubicBezTo>
                    <a:close/>
                    <a:moveTo>
                      <a:pt x="692658" y="367839"/>
                    </a:moveTo>
                    <a:cubicBezTo>
                      <a:pt x="374507" y="367839"/>
                      <a:pt x="116594" y="625752"/>
                      <a:pt x="116594" y="943903"/>
                    </a:cubicBezTo>
                    <a:cubicBezTo>
                      <a:pt x="116594" y="1262054"/>
                      <a:pt x="374507" y="1519967"/>
                      <a:pt x="692658" y="1519967"/>
                    </a:cubicBezTo>
                    <a:cubicBezTo>
                      <a:pt x="1010809" y="1519967"/>
                      <a:pt x="1268722" y="1262054"/>
                      <a:pt x="1268722" y="943903"/>
                    </a:cubicBezTo>
                    <a:cubicBezTo>
                      <a:pt x="1268722" y="625752"/>
                      <a:pt x="1010809" y="367839"/>
                      <a:pt x="692658" y="367839"/>
                    </a:cubicBezTo>
                    <a:close/>
                    <a:moveTo>
                      <a:pt x="453480" y="72008"/>
                    </a:moveTo>
                    <a:lnTo>
                      <a:pt x="453480" y="296230"/>
                    </a:lnTo>
                    <a:cubicBezTo>
                      <a:pt x="527423" y="266333"/>
                      <a:pt x="608279" y="251245"/>
                      <a:pt x="692659" y="251245"/>
                    </a:cubicBezTo>
                    <a:cubicBezTo>
                      <a:pt x="786546" y="251245"/>
                      <a:pt x="876070" y="269925"/>
                      <a:pt x="957536" y="304207"/>
                    </a:cubicBezTo>
                    <a:lnTo>
                      <a:pt x="957536" y="72008"/>
                    </a:lnTo>
                    <a:close/>
                    <a:moveTo>
                      <a:pt x="381472" y="0"/>
                    </a:moveTo>
                    <a:lnTo>
                      <a:pt x="1029544" y="0"/>
                    </a:lnTo>
                    <a:lnTo>
                      <a:pt x="1029544" y="72008"/>
                    </a:lnTo>
                    <a:lnTo>
                      <a:pt x="1029544" y="342191"/>
                    </a:lnTo>
                    <a:cubicBezTo>
                      <a:pt x="1242479" y="458018"/>
                      <a:pt x="1385318" y="684280"/>
                      <a:pt x="1385318" y="943904"/>
                    </a:cubicBezTo>
                    <a:cubicBezTo>
                      <a:pt x="1385318" y="1326449"/>
                      <a:pt x="1075204" y="1636563"/>
                      <a:pt x="692659" y="1636563"/>
                    </a:cubicBezTo>
                    <a:cubicBezTo>
                      <a:pt x="310114" y="1636563"/>
                      <a:pt x="0" y="1326449"/>
                      <a:pt x="0" y="943904"/>
                    </a:cubicBezTo>
                    <a:cubicBezTo>
                      <a:pt x="0" y="673806"/>
                      <a:pt x="154597" y="439816"/>
                      <a:pt x="381472" y="328243"/>
                    </a:cubicBezTo>
                    <a:lnTo>
                      <a:pt x="381472" y="72008"/>
                    </a:ln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9" name="矩形 27"/>
              <p:cNvSpPr/>
              <p:nvPr/>
            </p:nvSpPr>
            <p:spPr>
              <a:xfrm>
                <a:off x="4393306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6690373" y="2583944"/>
              <a:ext cx="7328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宋体"/>
                </a:rPr>
                <a:t>03</a:t>
              </a:r>
              <a:endPara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宋体"/>
              </a:endParaRPr>
            </a:p>
          </p:txBody>
        </p:sp>
      </p:grpSp>
      <p:sp>
        <p:nvSpPr>
          <p:cNvPr id="70" name="矩形 1"/>
          <p:cNvSpPr>
            <a:spLocks noChangeArrowheads="1"/>
          </p:cNvSpPr>
          <p:nvPr/>
        </p:nvSpPr>
        <p:spPr bwMode="auto">
          <a:xfrm>
            <a:off x="2396298" y="4675223"/>
            <a:ext cx="189369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1"/>
          <p:cNvSpPr>
            <a:spLocks noChangeArrowheads="1"/>
          </p:cNvSpPr>
          <p:nvPr/>
        </p:nvSpPr>
        <p:spPr bwMode="auto">
          <a:xfrm>
            <a:off x="4915434" y="4675223"/>
            <a:ext cx="189369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7434570" y="4675223"/>
            <a:ext cx="189369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02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0"/>
    </mc:Choice>
    <mc:Fallback xmlns="">
      <p:transition spd="slow" advTm="926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5" grpId="0"/>
          <p:bldP spid="70" grpId="0"/>
          <p:bldP spid="71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5" grpId="0"/>
          <p:bldP spid="70" grpId="0"/>
          <p:bldP spid="71" grpId="0"/>
          <p:bldP spid="7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58912" y="3213303"/>
            <a:ext cx="204811" cy="1738490"/>
            <a:chOff x="6962660" y="2067973"/>
            <a:chExt cx="200967" cy="1705866"/>
          </a:xfrm>
          <a:solidFill>
            <a:srgbClr val="F2F2F2"/>
          </a:solidFill>
        </p:grpSpPr>
        <p:cxnSp>
          <p:nvCxnSpPr>
            <p:cNvPr id="8" name="直接连接符 7"/>
            <p:cNvCxnSpPr>
              <a:endCxn id="12" idx="4"/>
            </p:cNvCxnSpPr>
            <p:nvPr/>
          </p:nvCxnSpPr>
          <p:spPr>
            <a:xfrm>
              <a:off x="7063143" y="2219103"/>
              <a:ext cx="1" cy="1554736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62660" y="3572872"/>
              <a:ext cx="200967" cy="2009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5033658" y="3116636"/>
            <a:ext cx="3202386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研究思路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5" name="矩形 122"/>
          <p:cNvSpPr>
            <a:spLocks noChangeArrowheads="1"/>
          </p:cNvSpPr>
          <p:nvPr/>
        </p:nvSpPr>
        <p:spPr bwMode="auto">
          <a:xfrm>
            <a:off x="5033657" y="3591307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研究方法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6" name="矩形 122"/>
          <p:cNvSpPr>
            <a:spLocks noChangeArrowheads="1"/>
          </p:cNvSpPr>
          <p:nvPr/>
        </p:nvSpPr>
        <p:spPr bwMode="auto">
          <a:xfrm>
            <a:off x="5033657" y="4115059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实验结果综述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7" name="矩形 122"/>
          <p:cNvSpPr>
            <a:spLocks noChangeArrowheads="1"/>
          </p:cNvSpPr>
          <p:nvPr/>
        </p:nvSpPr>
        <p:spPr bwMode="auto">
          <a:xfrm>
            <a:off x="5033657" y="4629960"/>
            <a:ext cx="3202388" cy="4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86" tIns="60943" rIns="121886" bIns="6094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  <a:sym typeface="微软雅黑" pitchFamily="34" charset="-122"/>
              </a:rPr>
              <a:t>研究方案可行性说明</a:t>
            </a:r>
            <a:endParaRPr lang="zh-CN" altLang="en-US" sz="2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  <a:sym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2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5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04" name="Picture 2" descr="D:\linde\设计\素材\2 PPT\ppt\34 粉笔论文答辩\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15" y="1532163"/>
            <a:ext cx="2490828" cy="6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组合 104"/>
          <p:cNvGrpSpPr/>
          <p:nvPr/>
        </p:nvGrpSpPr>
        <p:grpSpPr>
          <a:xfrm>
            <a:off x="3115032" y="1868933"/>
            <a:ext cx="6065739" cy="777356"/>
            <a:chOff x="3818511" y="1084860"/>
            <a:chExt cx="3633809" cy="483501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09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25400" cmpd="sng">
                <a:solidFill>
                  <a:srgbClr val="EFA5EC"/>
                </a:solidFill>
                <a:prstDash val="sysDash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0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7" name="矩形 106"/>
            <p:cNvSpPr/>
            <p:nvPr/>
          </p:nvSpPr>
          <p:spPr>
            <a:xfrm>
              <a:off x="5113128" y="1090141"/>
              <a:ext cx="2339192" cy="4594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4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itchFamily="34" charset="-122"/>
                  <a:cs typeface="Times New Roman" panose="02020603050405020304" pitchFamily="18" charset="0"/>
                </a:rPr>
                <a:t>研究思路及方法</a:t>
              </a:r>
              <a:endParaRPr lang="zh-CN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48"/>
            <p:cNvSpPr txBox="1">
              <a:spLocks noChangeArrowheads="1"/>
            </p:cNvSpPr>
            <p:nvPr/>
          </p:nvSpPr>
          <p:spPr bwMode="auto">
            <a:xfrm>
              <a:off x="4428401" y="1116080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40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02</a:t>
              </a:r>
              <a:endParaRPr lang="zh-CN" altLang="en-US" sz="40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"/>
    </mc:Choice>
    <mc:Fallback xmlns="">
      <p:transition spd="slow" advTm="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板粉笔字"/>
  <p:tag name="ISPRING_ULTRA_SCORM_COURSE_ID" val="1BAAF8F1-2C71-47DF-AABA-1C1A9E5FCC4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Med2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Hndl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x53Z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DHndl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DHndl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Med2U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Med2U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HndlIPzCQpjUIAAB1IAAAKQAAAHVuaXZlcnNhbC9za2luX2N1c3RvbWl6YXRpb25fc2V0dGluZ3MueG1stVrrbuJKEv5/nqLF6ki70ipczC0rhpUvTWINMRzsJDO7WqEGd8CK7ebYDTM54sc+zT7YPslWt+1gEyB2ZhZPonF1fVXVdesLGcTPXqhvY84C7w/CPRbalHMvXMXDXxAaLJnPomlEY8rj+oHy6IUu+2aGT0zQgBpzErokcnUxGg8baCQ/qN9T+0Yf3tpau4V6bdzCfWTgjg5j14pxregwZrSa+qB+JCKRG9ElDflpqYN6YfQtwAxjGnEzdOn3oVLkzg8VZ3ATEdcDvnjYbYtnn2ndG23xoHaz0+vgfUtVFKWL9I7RNBr7Xu+6pzYRbrQ7DWWv9VtKS0HNTqd53d03e62OAm+j6y5IaePrLmr32u2WsW/hFqCRqmpGS9/3lOtmUwVtuH+t70cjrddooGazqbSNfaerjLQGAm4FZKhKXzhQMRRN6e5VTW32FTTSR9qovccG7uod1G/hbqOxb2ua0mgcnHuYXd5dB2rp6WTufEfgyRCcHBW5VT+RXIPlNoqA2aHBxiecopAE9FNtyYKAhrU0J2X+ZhyZKUVqQgSywA8T+KAuX7IRqT2f/nk68txPtcWWcxZeLVnIwaSrkEUB8WvDPyUZktpfBsl2NKqCeyJLelDXk5+ysFQXZC08l0DglA0JX8Zsxa4WZPm8itg2dEuZuX7Z0Mj3wmfgblz3dHxRke/F3OQ0KNiH++IpD9tAV4qpMK+LxVMK6ZMF9TONDfmpgDuofN8jR9CdF3tcQtWmeC5BN2RFiwHoq+K5jAlBSzFqPfG8D+L0Owd2RRR56yK7T15oVFSSNMWLKLbZbqrm0yZiK+HsIu79QL/ifAY9JlwJCxviKQUSExQKS0UpdZucv3HEmL4e95JBAFoguPnmkpKkyKk21yd3U9X6Oh9PbiZzzbypDfWkKpEoy1/+3Or2vzc73b8M6imwpCj7Th2Pi8KQFNZplJNlObPJeA4C8Xhu4S9ObSh+V4ZO7p2xaeHaMP1PZQHTGX6oDcXvMtD72Qxbztwemwaem/bcmjjSL2PsYKM2/Mq2aE12FHGGdh79hviaIujPXkRR7HuuHBA92wu3tIQ+Y3KnmtZ8hm1nZuqOObFqQ5tF0ctfpWSy5WvInjWJkevFZOFTV6qFHJHjor+AdrkNQ/CPrz3gZAHxwqsy2mfqo2ndzJ3JZGzPsWVklNoQhy4yIiI0VRc0U208AxkRgeX6Y/C5zD4pAam+X1nIrXlzO4YfRxhy663WPvzwD1gzxRCSqVj63wVC4uAZZJ1tP05mhvAhKEQEbUgcf2ORW0iafOhKyDYtfQKpqTs5+Y4Qk8mGwHvhElKHLnkJeXfYttUbPNcmXyDHoTYnFUGTz1CSnyuCvmIbagjbJWCW+mDeqKIiRBlmBZLV4JKIfPdfEFkuASe8ufPYNgaK8DCUiazG+KqyJhv/dg+BNNXxmWpPBIOz5dvK21EwJXJhnSuhC9qQjg2RXb/dm/+Yj1RzjI05pJsxeZw7sksKpQF5QSHjiLg7Ei4pWtAl2UIlvMCY67lyTERemvD71vsDEZ72n1/T1mUZ+MuvHzCp0PBOWAZ7ZFAG+5QNf0+7cFs6gw8aInL9rBVlHPBhE2wdW+rMnPycEMVesPWTLv0zAvVqXNVgvWvHj/urfNj+D8bYSQvWTOhomscqgTCsxGLJgcXTrwQ0rRGomyb9HBq+OIhWEmBNUhkWQz8g5gE8VzDkATxaTcQj1mzTgc3WI12I40cJsKzVJGqn4y0OiT6Fc/hrqS7oE4P9kk/JLtnIwNolw18myrmtUmFpcUxnDIZbIHOVJBVI9b1AHKLKib2/w5krktWgMJ9HtvVdWd2+9yxXBPDzNqBv92FPEQsk1SdxltfJovT3HzQkmeIs0TuttoF4LdDSscrV5w9FzMbqTL+d66qlY3GiEPXsl8dBdQifjB17PlY1IQHKJCB8uYZV+Ekc9MrLSk4EBh6pIC+dvE1JtFz/99//KS/myJ6EilLq36rKgeIXXRO/yvunxTiN/1VCjqNqRah8KQlMD1QZtPz5yjEhQX/KkYUky1LAAnHHVUo1lEAaRtVxVP32DqrElkXBthHsBSsKuVNnn6Hxyb1+bXhHomdonA5jflVB0vMiN3llGw5H3C33vZBWhP/wSiQm75jTuWoY8uwPNep7y+dk+XXhAJPe8yGfrarI029VC7rzkUjqery6TLm4ZV0LWkLyfmgIu5Nr3SvhcKPiE+jhvHBBE/KI+VNxtfX2LhcYxE0cpPGQR+JIn73lOeI1+5bGbvhE/BjY8qRj1inYMBWbxVRkkXbMPRO14+ZYU8Ix3wPzYVnQk9nk2Iv0Y5Sua/LmN2/3K+2N4XDKSodylh+Ix/wW/c7f8OeIx/y2WFImcKx7AzoeySOz2ziNRHl6mcgBDw1lj0p5srcij7BgLG5l45xJKaHIGTCXDuXK6HgBTYtZ0PIG189YPAhfNy93ArN4kdOOxbcOhYFD8tYvZ++Ae9yn51NbzgMKMB99+X4q/1OeUwWQfHtw7IyEivjLhn6qwTGELNeiz8c1lMr4VJMyky9lzgE3WTsT3awaNJDtXHbzasBQdPFqEJYU+2XQoP7GU4P6pRgNUrHnQxhugwWNMGSBR7P0LNLy3OvsJuxBbkiLsDODeTxfg+gQTkgZJkcoJJbcVGXVkrzkx2FnyT2f7mjWqXKEnGsuz34QQ3VcTm6Vj+kTz6d3SqlcBWmrO6Rinrs4cBYmD2QncclItVWHk0UsZ3+iW2VLz6FdnViMsi4tkj1vVUIopO0JXcB7zv2Den6VhSb15ovVYxpAQd7Zvyz4H1BLAwQUAAIACADHndl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HndlIuOq3cEkAAABqAAAAGwAAAHVuaXZlcnNhbC91bml2ZXJzYWwucG5nLnhtbLOxr8jNUShLLSrOzM+zVTLUM1Cyt+PlsikoSi3LTC1XqACKGekZQICSQiUqtzwzpSTDVsncHEksIzUzPaPEVsnU3BIuqA80EgBQSwECAAAUAAIACADHndlIFQ6tKGQEAAAHEQAAHQAAAAAAAAABAAAAAAAAAAAAdW5pdmVyc2FsL2NvbW1vbl9tZXNzYWdlcy5sbmdQSwECAAAUAAIACADHndlIqok5BfEDAAAsEQAAJwAAAAAAAAABAAAAAACfBAAAdW5pdmVyc2FsL2ZsYXNoX3B1Ymxpc2hpbmdfc2V0dGluZ3MueG1sUEsBAgAAFAACAAgAx53ZSCyqiduxAgAAVAoAACEAAAAAAAAAAQAAAAAA1QgAAHVuaXZlcnNhbC9mbGFzaF9za2luX3NldHRpbmdzLnhtbFBLAQIAABQAAgAIAMed2UiYwI4lxwMAAD0QAAAmAAAAAAAAAAEAAAAAAMULAAB1bml2ZXJzYWwvaHRtbF9wdWJsaXNoaW5nX3NldHRpbmdzLnhtbFBLAQIAABQAAgAIAMed2Uj4YrFrhAEAAP8FAAAfAAAAAAAAAAEAAAAAANAPAAB1bml2ZXJzYWwvaHRtbF9za2luX3NldHRpbmdzLmpzUEsBAgAAFAACAAgAx53ZSD08L9HBAAAA5QEAABoAAAAAAAAAAQAAAAAAkREAAHVuaXZlcnNhbC9pMThuX3ByZXNldHMueG1sUEsBAgAAFAACAAgAx53ZSJtte1tgAAAAZQAAABwAAAAAAAAAAQAAAAAAihIAAHVuaXZlcnNhbC9sb2NhbF9zZXR0aW5ncy54bWxQSwECAAAUAAIACABElFdHI7RO+/sCAACwCAAAFAAAAAAAAAABAAAAAAAkEwAAdW5pdmVyc2FsL3BsYXllci54bWxQSwECAAAUAAIACADHndlIPzCQpjUIAAB1IAAAKQAAAAAAAAABAAAAAABRFgAAdW5pdmVyc2FsL3NraW5fY3VzdG9taXphdGlvbl9zZXR0aW5ncy54bWxQSwECAAAUAAIACADHndlILoBvDoQrAABkawAAFwAAAAAAAAAAAAAAAADNHgAAdW5pdmVyc2FsL3VuaXZlcnNhbC5wbmdQSwECAAAUAAIACADHndlIuOq3cEkAAABqAAAAGwAAAAAAAAABAAAAAACGSgAAdW5pdmVyc2FsL3VuaXZlcnNhbC5wbmcueG1sUEsFBgAAAAALAAsASQMAAAhL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3547</Words>
  <Application>Microsoft Office PowerPoint</Application>
  <PresentationFormat>自定义</PresentationFormat>
  <Paragraphs>428</Paragraphs>
  <Slides>33</Slides>
  <Notes>33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07【毕业答辩】粉笔手绘开题报告论文答辩PPT模板</dc:title>
  <dc:creator>QQ158698815</dc:creator>
  <cp:keywords>QQ158698815</cp:keywords>
  <cp:lastModifiedBy>admin</cp:lastModifiedBy>
  <cp:revision>60</cp:revision>
  <dcterms:created xsi:type="dcterms:W3CDTF">2015-05-05T08:02:14Z</dcterms:created>
  <dcterms:modified xsi:type="dcterms:W3CDTF">2017-02-20T00:48:50Z</dcterms:modified>
</cp:coreProperties>
</file>